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6858000" cy="9906000" type="A4"/>
  <p:notesSz cx="6858000" cy="914400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99FF99"/>
    <a:srgbClr val="3366FF"/>
    <a:srgbClr val="66CCFF"/>
    <a:srgbClr val="FFCCCC"/>
    <a:srgbClr val="990033"/>
    <a:srgbClr val="FF0066"/>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812" autoAdjust="0"/>
    <p:restoredTop sz="94660"/>
  </p:normalViewPr>
  <p:slideViewPr>
    <p:cSldViewPr>
      <p:cViewPr varScale="1">
        <p:scale>
          <a:sx n="63" d="100"/>
          <a:sy n="63" d="100"/>
        </p:scale>
        <p:origin x="864" y="78"/>
      </p:cViewPr>
      <p:guideLst>
        <p:guide orient="horz" pos="312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579210-479F-4475-8A38-7E7498018D72}"/>
              </a:ext>
            </a:extLst>
          </p:cNvPr>
          <p:cNvSpPr>
            <a:spLocks noGrp="1"/>
          </p:cNvSpPr>
          <p:nvPr>
            <p:ph type="ctrTitle"/>
          </p:nvPr>
        </p:nvSpPr>
        <p:spPr>
          <a:xfrm>
            <a:off x="857250" y="1620838"/>
            <a:ext cx="5143500" cy="3449637"/>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5F50742C-DA9A-4B61-812B-2F754B9021DA}"/>
              </a:ext>
            </a:extLst>
          </p:cNvPr>
          <p:cNvSpPr>
            <a:spLocks noGrp="1"/>
          </p:cNvSpPr>
          <p:nvPr>
            <p:ph type="subTitle" idx="1"/>
          </p:nvPr>
        </p:nvSpPr>
        <p:spPr>
          <a:xfrm>
            <a:off x="857250" y="5202238"/>
            <a:ext cx="5143500" cy="23923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a:extLst>
              <a:ext uri="{FF2B5EF4-FFF2-40B4-BE49-F238E27FC236}">
                <a16:creationId xmlns:a16="http://schemas.microsoft.com/office/drawing/2014/main" id="{6CB71AAB-ED3E-4903-B99A-B4C02AF3C537}"/>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4BB91A09-86C3-42E9-9CF0-FB13185FD2C1}"/>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974414DD-BB7F-40FF-8B62-1DB4A692362B}"/>
              </a:ext>
            </a:extLst>
          </p:cNvPr>
          <p:cNvSpPr>
            <a:spLocks noGrp="1"/>
          </p:cNvSpPr>
          <p:nvPr>
            <p:ph type="sldNum" sz="quarter" idx="12"/>
          </p:nvPr>
        </p:nvSpPr>
        <p:spPr/>
        <p:txBody>
          <a:bodyPr/>
          <a:lstStyle>
            <a:lvl1pPr>
              <a:defRPr/>
            </a:lvl1pPr>
          </a:lstStyle>
          <a:p>
            <a:fld id="{0B07BFF4-44BB-4122-B28E-9109A3F4C32E}" type="slidenum">
              <a:rPr lang="en-US" altLang="ja-JP"/>
              <a:pPr/>
              <a:t>‹#›</a:t>
            </a:fld>
            <a:endParaRPr lang="en-US" altLang="ja-JP"/>
          </a:p>
        </p:txBody>
      </p:sp>
    </p:spTree>
    <p:extLst>
      <p:ext uri="{BB962C8B-B14F-4D97-AF65-F5344CB8AC3E}">
        <p14:creationId xmlns:p14="http://schemas.microsoft.com/office/powerpoint/2010/main" val="518964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CB4AFD-0A3C-46A7-9A73-48C860062A8D}"/>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7EC9375-EB04-4084-8183-00847369057E}"/>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4F884072-8A04-4275-BB48-4D4DA6DCEAB8}"/>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232363D9-C0F4-46F7-91ED-9C9C469B85CB}"/>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34FE6F09-0FC8-432C-A7CC-A32D535C9018}"/>
              </a:ext>
            </a:extLst>
          </p:cNvPr>
          <p:cNvSpPr>
            <a:spLocks noGrp="1"/>
          </p:cNvSpPr>
          <p:nvPr>
            <p:ph type="sldNum" sz="quarter" idx="12"/>
          </p:nvPr>
        </p:nvSpPr>
        <p:spPr/>
        <p:txBody>
          <a:bodyPr/>
          <a:lstStyle>
            <a:lvl1pPr>
              <a:defRPr/>
            </a:lvl1pPr>
          </a:lstStyle>
          <a:p>
            <a:fld id="{1E983D7D-216F-49C7-86F0-7B284FC53533}" type="slidenum">
              <a:rPr lang="en-US" altLang="ja-JP"/>
              <a:pPr/>
              <a:t>‹#›</a:t>
            </a:fld>
            <a:endParaRPr lang="en-US" altLang="ja-JP"/>
          </a:p>
        </p:txBody>
      </p:sp>
    </p:spTree>
    <p:extLst>
      <p:ext uri="{BB962C8B-B14F-4D97-AF65-F5344CB8AC3E}">
        <p14:creationId xmlns:p14="http://schemas.microsoft.com/office/powerpoint/2010/main" val="119216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58D4886-04B5-4D48-AF26-1C4FA3588ECF}"/>
              </a:ext>
            </a:extLst>
          </p:cNvPr>
          <p:cNvSpPr>
            <a:spLocks noGrp="1"/>
          </p:cNvSpPr>
          <p:nvPr>
            <p:ph type="title" orient="vert"/>
          </p:nvPr>
        </p:nvSpPr>
        <p:spPr>
          <a:xfrm>
            <a:off x="4972050" y="396875"/>
            <a:ext cx="1543050" cy="8451850"/>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B360DD8-5C7B-4E53-B7BE-FD67ABDBD2F6}"/>
              </a:ext>
            </a:extLst>
          </p:cNvPr>
          <p:cNvSpPr>
            <a:spLocks noGrp="1"/>
          </p:cNvSpPr>
          <p:nvPr>
            <p:ph type="body" orient="vert" idx="1"/>
          </p:nvPr>
        </p:nvSpPr>
        <p:spPr>
          <a:xfrm>
            <a:off x="342900" y="396875"/>
            <a:ext cx="4476750" cy="845185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16491444-3F16-4A54-8AFB-F3335E157D34}"/>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215626C4-675E-4CA1-8DDF-8A3802D5E58D}"/>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00D729C0-396A-40DF-9A7A-9D22F99C18CA}"/>
              </a:ext>
            </a:extLst>
          </p:cNvPr>
          <p:cNvSpPr>
            <a:spLocks noGrp="1"/>
          </p:cNvSpPr>
          <p:nvPr>
            <p:ph type="sldNum" sz="quarter" idx="12"/>
          </p:nvPr>
        </p:nvSpPr>
        <p:spPr/>
        <p:txBody>
          <a:bodyPr/>
          <a:lstStyle>
            <a:lvl1pPr>
              <a:defRPr/>
            </a:lvl1pPr>
          </a:lstStyle>
          <a:p>
            <a:fld id="{FB0EFB2E-CAE2-4355-A012-13486304D9E1}" type="slidenum">
              <a:rPr lang="en-US" altLang="ja-JP"/>
              <a:pPr/>
              <a:t>‹#›</a:t>
            </a:fld>
            <a:endParaRPr lang="en-US" altLang="ja-JP"/>
          </a:p>
        </p:txBody>
      </p:sp>
    </p:spTree>
    <p:extLst>
      <p:ext uri="{BB962C8B-B14F-4D97-AF65-F5344CB8AC3E}">
        <p14:creationId xmlns:p14="http://schemas.microsoft.com/office/powerpoint/2010/main" val="2038788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589787-B888-456A-A04D-9D6E844B3634}"/>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B0122717-A441-454E-AA55-A8D3707D9CCD}"/>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C73A14A8-505A-4D5E-ACCF-D8D0D5E047AA}"/>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6B0BF13A-F698-4EFA-A0C0-91B1087020D1}"/>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5AC531E3-4603-4D64-9990-46AAB0D47054}"/>
              </a:ext>
            </a:extLst>
          </p:cNvPr>
          <p:cNvSpPr>
            <a:spLocks noGrp="1"/>
          </p:cNvSpPr>
          <p:nvPr>
            <p:ph type="sldNum" sz="quarter" idx="12"/>
          </p:nvPr>
        </p:nvSpPr>
        <p:spPr/>
        <p:txBody>
          <a:bodyPr/>
          <a:lstStyle>
            <a:lvl1pPr>
              <a:defRPr/>
            </a:lvl1pPr>
          </a:lstStyle>
          <a:p>
            <a:fld id="{A5EDD4E8-6C42-4977-9A96-CCAF76CB60E5}" type="slidenum">
              <a:rPr lang="en-US" altLang="ja-JP"/>
              <a:pPr/>
              <a:t>‹#›</a:t>
            </a:fld>
            <a:endParaRPr lang="en-US" altLang="ja-JP"/>
          </a:p>
        </p:txBody>
      </p:sp>
    </p:spTree>
    <p:extLst>
      <p:ext uri="{BB962C8B-B14F-4D97-AF65-F5344CB8AC3E}">
        <p14:creationId xmlns:p14="http://schemas.microsoft.com/office/powerpoint/2010/main" val="521820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0E3F80-BA77-47AB-979B-27CE7FF9EE05}"/>
              </a:ext>
            </a:extLst>
          </p:cNvPr>
          <p:cNvSpPr>
            <a:spLocks noGrp="1"/>
          </p:cNvSpPr>
          <p:nvPr>
            <p:ph type="title"/>
          </p:nvPr>
        </p:nvSpPr>
        <p:spPr>
          <a:xfrm>
            <a:off x="468313" y="2470150"/>
            <a:ext cx="5915025" cy="4119563"/>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FB750688-27B0-4F3A-9DD6-86A3E985B8C9}"/>
              </a:ext>
            </a:extLst>
          </p:cNvPr>
          <p:cNvSpPr>
            <a:spLocks noGrp="1"/>
          </p:cNvSpPr>
          <p:nvPr>
            <p:ph type="body" idx="1"/>
          </p:nvPr>
        </p:nvSpPr>
        <p:spPr>
          <a:xfrm>
            <a:off x="468313" y="6629400"/>
            <a:ext cx="5915025" cy="2166938"/>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C1C0DFC9-25EA-4012-8BCA-B5C155AEEC1C}"/>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D5D9F9E0-C3EE-4213-93FD-E37D25437AD5}"/>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8846E27A-0B19-4BCA-BB5B-FC9AFAA20F76}"/>
              </a:ext>
            </a:extLst>
          </p:cNvPr>
          <p:cNvSpPr>
            <a:spLocks noGrp="1"/>
          </p:cNvSpPr>
          <p:nvPr>
            <p:ph type="sldNum" sz="quarter" idx="12"/>
          </p:nvPr>
        </p:nvSpPr>
        <p:spPr/>
        <p:txBody>
          <a:bodyPr/>
          <a:lstStyle>
            <a:lvl1pPr>
              <a:defRPr/>
            </a:lvl1pPr>
          </a:lstStyle>
          <a:p>
            <a:fld id="{3C869570-5924-42DE-A892-9CA710065007}" type="slidenum">
              <a:rPr lang="en-US" altLang="ja-JP"/>
              <a:pPr/>
              <a:t>‹#›</a:t>
            </a:fld>
            <a:endParaRPr lang="en-US" altLang="ja-JP"/>
          </a:p>
        </p:txBody>
      </p:sp>
    </p:spTree>
    <p:extLst>
      <p:ext uri="{BB962C8B-B14F-4D97-AF65-F5344CB8AC3E}">
        <p14:creationId xmlns:p14="http://schemas.microsoft.com/office/powerpoint/2010/main" val="1613612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935018-FA71-46D6-9277-B3493DC9091B}"/>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A33E9979-652D-4F4C-A6CF-274196511E81}"/>
              </a:ext>
            </a:extLst>
          </p:cNvPr>
          <p:cNvSpPr>
            <a:spLocks noGrp="1"/>
          </p:cNvSpPr>
          <p:nvPr>
            <p:ph sz="half" idx="1"/>
          </p:nvPr>
        </p:nvSpPr>
        <p:spPr>
          <a:xfrm>
            <a:off x="342900" y="2311400"/>
            <a:ext cx="3009900" cy="65373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1760D9F7-4768-4244-9682-34F20C139401}"/>
              </a:ext>
            </a:extLst>
          </p:cNvPr>
          <p:cNvSpPr>
            <a:spLocks noGrp="1"/>
          </p:cNvSpPr>
          <p:nvPr>
            <p:ph sz="half" idx="2"/>
          </p:nvPr>
        </p:nvSpPr>
        <p:spPr>
          <a:xfrm>
            <a:off x="3505200" y="2311400"/>
            <a:ext cx="3009900" cy="65373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a:extLst>
              <a:ext uri="{FF2B5EF4-FFF2-40B4-BE49-F238E27FC236}">
                <a16:creationId xmlns:a16="http://schemas.microsoft.com/office/drawing/2014/main" id="{A4920578-9842-4E16-8AE7-00C54BC8D4E3}"/>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462C0214-4F6D-4C81-93D0-77AA33F390A1}"/>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EFBA70AF-29B4-4B63-B227-F78220D56CA8}"/>
              </a:ext>
            </a:extLst>
          </p:cNvPr>
          <p:cNvSpPr>
            <a:spLocks noGrp="1"/>
          </p:cNvSpPr>
          <p:nvPr>
            <p:ph type="sldNum" sz="quarter" idx="12"/>
          </p:nvPr>
        </p:nvSpPr>
        <p:spPr/>
        <p:txBody>
          <a:bodyPr/>
          <a:lstStyle>
            <a:lvl1pPr>
              <a:defRPr/>
            </a:lvl1pPr>
          </a:lstStyle>
          <a:p>
            <a:fld id="{6213C727-4202-4FB6-8437-73D0F0DEC53F}" type="slidenum">
              <a:rPr lang="en-US" altLang="ja-JP"/>
              <a:pPr/>
              <a:t>‹#›</a:t>
            </a:fld>
            <a:endParaRPr lang="en-US" altLang="ja-JP"/>
          </a:p>
        </p:txBody>
      </p:sp>
    </p:spTree>
    <p:extLst>
      <p:ext uri="{BB962C8B-B14F-4D97-AF65-F5344CB8AC3E}">
        <p14:creationId xmlns:p14="http://schemas.microsoft.com/office/powerpoint/2010/main" val="3361404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4E2D1A-79D2-4452-8A81-B08250BD926E}"/>
              </a:ext>
            </a:extLst>
          </p:cNvPr>
          <p:cNvSpPr>
            <a:spLocks noGrp="1"/>
          </p:cNvSpPr>
          <p:nvPr>
            <p:ph type="title"/>
          </p:nvPr>
        </p:nvSpPr>
        <p:spPr>
          <a:xfrm>
            <a:off x="473075" y="527050"/>
            <a:ext cx="5915025" cy="1914525"/>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C83630D7-A686-454D-A3A2-E7D866F4BB9B}"/>
              </a:ext>
            </a:extLst>
          </p:cNvPr>
          <p:cNvSpPr>
            <a:spLocks noGrp="1"/>
          </p:cNvSpPr>
          <p:nvPr>
            <p:ph type="body" idx="1"/>
          </p:nvPr>
        </p:nvSpPr>
        <p:spPr>
          <a:xfrm>
            <a:off x="473075" y="2428875"/>
            <a:ext cx="2900363" cy="1189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282DF546-0174-49E3-96D3-22B613B0917D}"/>
              </a:ext>
            </a:extLst>
          </p:cNvPr>
          <p:cNvSpPr>
            <a:spLocks noGrp="1"/>
          </p:cNvSpPr>
          <p:nvPr>
            <p:ph sz="half" idx="2"/>
          </p:nvPr>
        </p:nvSpPr>
        <p:spPr>
          <a:xfrm>
            <a:off x="473075" y="3617913"/>
            <a:ext cx="2900363" cy="53228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B4FB8C0C-9ABB-4900-B6A7-2299320F48EE}"/>
              </a:ext>
            </a:extLst>
          </p:cNvPr>
          <p:cNvSpPr>
            <a:spLocks noGrp="1"/>
          </p:cNvSpPr>
          <p:nvPr>
            <p:ph type="body" sz="quarter" idx="3"/>
          </p:nvPr>
        </p:nvSpPr>
        <p:spPr>
          <a:xfrm>
            <a:off x="3471863" y="2428875"/>
            <a:ext cx="2916237" cy="1189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38B21C37-FB0B-489E-8669-4841BAC365F6}"/>
              </a:ext>
            </a:extLst>
          </p:cNvPr>
          <p:cNvSpPr>
            <a:spLocks noGrp="1"/>
          </p:cNvSpPr>
          <p:nvPr>
            <p:ph sz="quarter" idx="4"/>
          </p:nvPr>
        </p:nvSpPr>
        <p:spPr>
          <a:xfrm>
            <a:off x="3471863" y="3617913"/>
            <a:ext cx="2916237" cy="53228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EAC3D90B-3B19-4C5F-808D-D42E96115227}"/>
              </a:ext>
            </a:extLst>
          </p:cNvPr>
          <p:cNvSpPr>
            <a:spLocks noGrp="1"/>
          </p:cNvSpPr>
          <p:nvPr>
            <p:ph type="dt" sz="half" idx="10"/>
          </p:nvPr>
        </p:nvSpPr>
        <p:spPr/>
        <p:txBody>
          <a:bodyPr/>
          <a:lstStyle>
            <a:lvl1pPr>
              <a:defRPr/>
            </a:lvl1pPr>
          </a:lstStyle>
          <a:p>
            <a:endParaRPr lang="en-US" altLang="ja-JP"/>
          </a:p>
        </p:txBody>
      </p:sp>
      <p:sp>
        <p:nvSpPr>
          <p:cNvPr id="8" name="フッター プレースホルダー 7">
            <a:extLst>
              <a:ext uri="{FF2B5EF4-FFF2-40B4-BE49-F238E27FC236}">
                <a16:creationId xmlns:a16="http://schemas.microsoft.com/office/drawing/2014/main" id="{1D05BF43-4FDB-4767-831A-27FDA53BDFDB}"/>
              </a:ext>
            </a:extLst>
          </p:cNvPr>
          <p:cNvSpPr>
            <a:spLocks noGrp="1"/>
          </p:cNvSpPr>
          <p:nvPr>
            <p:ph type="ftr" sz="quarter" idx="11"/>
          </p:nvPr>
        </p:nvSpPr>
        <p:spPr/>
        <p:txBody>
          <a:bodyPr/>
          <a:lstStyle>
            <a:lvl1pPr>
              <a:defRPr/>
            </a:lvl1pPr>
          </a:lstStyle>
          <a:p>
            <a:endParaRPr lang="en-US" altLang="ja-JP"/>
          </a:p>
        </p:txBody>
      </p:sp>
      <p:sp>
        <p:nvSpPr>
          <p:cNvPr id="9" name="スライド番号プレースホルダー 8">
            <a:extLst>
              <a:ext uri="{FF2B5EF4-FFF2-40B4-BE49-F238E27FC236}">
                <a16:creationId xmlns:a16="http://schemas.microsoft.com/office/drawing/2014/main" id="{E24D56F4-A5A4-40CC-B0C8-710C104A59E5}"/>
              </a:ext>
            </a:extLst>
          </p:cNvPr>
          <p:cNvSpPr>
            <a:spLocks noGrp="1"/>
          </p:cNvSpPr>
          <p:nvPr>
            <p:ph type="sldNum" sz="quarter" idx="12"/>
          </p:nvPr>
        </p:nvSpPr>
        <p:spPr/>
        <p:txBody>
          <a:bodyPr/>
          <a:lstStyle>
            <a:lvl1pPr>
              <a:defRPr/>
            </a:lvl1pPr>
          </a:lstStyle>
          <a:p>
            <a:fld id="{86E961A0-1ABC-482A-82DE-2B0DCDA0BF3B}" type="slidenum">
              <a:rPr lang="en-US" altLang="ja-JP"/>
              <a:pPr/>
              <a:t>‹#›</a:t>
            </a:fld>
            <a:endParaRPr lang="en-US" altLang="ja-JP"/>
          </a:p>
        </p:txBody>
      </p:sp>
    </p:spTree>
    <p:extLst>
      <p:ext uri="{BB962C8B-B14F-4D97-AF65-F5344CB8AC3E}">
        <p14:creationId xmlns:p14="http://schemas.microsoft.com/office/powerpoint/2010/main" val="148064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7399C83-D2D9-4D96-8419-58A33C16911A}"/>
              </a:ext>
            </a:extLst>
          </p:cNvPr>
          <p:cNvSpPr>
            <a:spLocks noGrp="1"/>
          </p:cNvSpPr>
          <p:nvPr>
            <p:ph type="title"/>
          </p:nvPr>
        </p:nvSpPr>
        <p:spPr/>
        <p:txBody>
          <a:bodyPr/>
          <a:lstStyle/>
          <a:p>
            <a:r>
              <a:rPr lang="ja-JP" altLang="en-US"/>
              <a:t>マスター タイトルの書式設定</a:t>
            </a:r>
          </a:p>
        </p:txBody>
      </p:sp>
      <p:sp>
        <p:nvSpPr>
          <p:cNvPr id="3" name="日付プレースホルダー 2">
            <a:extLst>
              <a:ext uri="{FF2B5EF4-FFF2-40B4-BE49-F238E27FC236}">
                <a16:creationId xmlns:a16="http://schemas.microsoft.com/office/drawing/2014/main" id="{23A1E8AE-B0D0-4D4A-91C0-6BC6D206A326}"/>
              </a:ext>
            </a:extLst>
          </p:cNvPr>
          <p:cNvSpPr>
            <a:spLocks noGrp="1"/>
          </p:cNvSpPr>
          <p:nvPr>
            <p:ph type="dt" sz="half" idx="10"/>
          </p:nvPr>
        </p:nvSpPr>
        <p:spPr/>
        <p:txBody>
          <a:bodyPr/>
          <a:lstStyle>
            <a:lvl1pPr>
              <a:defRPr/>
            </a:lvl1pPr>
          </a:lstStyle>
          <a:p>
            <a:endParaRPr lang="en-US" altLang="ja-JP"/>
          </a:p>
        </p:txBody>
      </p:sp>
      <p:sp>
        <p:nvSpPr>
          <p:cNvPr id="4" name="フッター プレースホルダー 3">
            <a:extLst>
              <a:ext uri="{FF2B5EF4-FFF2-40B4-BE49-F238E27FC236}">
                <a16:creationId xmlns:a16="http://schemas.microsoft.com/office/drawing/2014/main" id="{45B28306-FE75-4B60-BA47-CD72E9F9E367}"/>
              </a:ext>
            </a:extLst>
          </p:cNvPr>
          <p:cNvSpPr>
            <a:spLocks noGrp="1"/>
          </p:cNvSpPr>
          <p:nvPr>
            <p:ph type="ftr" sz="quarter" idx="11"/>
          </p:nvPr>
        </p:nvSpPr>
        <p:spPr/>
        <p:txBody>
          <a:bodyPr/>
          <a:lstStyle>
            <a:lvl1pPr>
              <a:defRPr/>
            </a:lvl1pPr>
          </a:lstStyle>
          <a:p>
            <a:endParaRPr lang="en-US" altLang="ja-JP"/>
          </a:p>
        </p:txBody>
      </p:sp>
      <p:sp>
        <p:nvSpPr>
          <p:cNvPr id="5" name="スライド番号プレースホルダー 4">
            <a:extLst>
              <a:ext uri="{FF2B5EF4-FFF2-40B4-BE49-F238E27FC236}">
                <a16:creationId xmlns:a16="http://schemas.microsoft.com/office/drawing/2014/main" id="{6275832C-F10C-4E53-96D3-F552820712D5}"/>
              </a:ext>
            </a:extLst>
          </p:cNvPr>
          <p:cNvSpPr>
            <a:spLocks noGrp="1"/>
          </p:cNvSpPr>
          <p:nvPr>
            <p:ph type="sldNum" sz="quarter" idx="12"/>
          </p:nvPr>
        </p:nvSpPr>
        <p:spPr/>
        <p:txBody>
          <a:bodyPr/>
          <a:lstStyle>
            <a:lvl1pPr>
              <a:defRPr/>
            </a:lvl1pPr>
          </a:lstStyle>
          <a:p>
            <a:fld id="{D5E10A74-7A92-4687-9539-CF7F0CD6C738}" type="slidenum">
              <a:rPr lang="en-US" altLang="ja-JP"/>
              <a:pPr/>
              <a:t>‹#›</a:t>
            </a:fld>
            <a:endParaRPr lang="en-US" altLang="ja-JP"/>
          </a:p>
        </p:txBody>
      </p:sp>
    </p:spTree>
    <p:extLst>
      <p:ext uri="{BB962C8B-B14F-4D97-AF65-F5344CB8AC3E}">
        <p14:creationId xmlns:p14="http://schemas.microsoft.com/office/powerpoint/2010/main" val="3881958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71726D9-BF63-4554-9D97-DC73BC22ED6D}"/>
              </a:ext>
            </a:extLst>
          </p:cNvPr>
          <p:cNvSpPr>
            <a:spLocks noGrp="1"/>
          </p:cNvSpPr>
          <p:nvPr>
            <p:ph type="dt" sz="half" idx="10"/>
          </p:nvPr>
        </p:nvSpPr>
        <p:spPr/>
        <p:txBody>
          <a:bodyPr/>
          <a:lstStyle>
            <a:lvl1pPr>
              <a:defRPr/>
            </a:lvl1pPr>
          </a:lstStyle>
          <a:p>
            <a:endParaRPr lang="en-US" altLang="ja-JP"/>
          </a:p>
        </p:txBody>
      </p:sp>
      <p:sp>
        <p:nvSpPr>
          <p:cNvPr id="3" name="フッター プレースホルダー 2">
            <a:extLst>
              <a:ext uri="{FF2B5EF4-FFF2-40B4-BE49-F238E27FC236}">
                <a16:creationId xmlns:a16="http://schemas.microsoft.com/office/drawing/2014/main" id="{4B418286-A848-49F5-8EC1-412F1A3B42F8}"/>
              </a:ext>
            </a:extLst>
          </p:cNvPr>
          <p:cNvSpPr>
            <a:spLocks noGrp="1"/>
          </p:cNvSpPr>
          <p:nvPr>
            <p:ph type="ftr" sz="quarter" idx="11"/>
          </p:nvPr>
        </p:nvSpPr>
        <p:spPr/>
        <p:txBody>
          <a:bodyPr/>
          <a:lstStyle>
            <a:lvl1pPr>
              <a:defRPr/>
            </a:lvl1pPr>
          </a:lstStyle>
          <a:p>
            <a:endParaRPr lang="en-US" altLang="ja-JP"/>
          </a:p>
        </p:txBody>
      </p:sp>
      <p:sp>
        <p:nvSpPr>
          <p:cNvPr id="4" name="スライド番号プレースホルダー 3">
            <a:extLst>
              <a:ext uri="{FF2B5EF4-FFF2-40B4-BE49-F238E27FC236}">
                <a16:creationId xmlns:a16="http://schemas.microsoft.com/office/drawing/2014/main" id="{190ED2D5-566A-4DDF-BF03-3CFBA90A5807}"/>
              </a:ext>
            </a:extLst>
          </p:cNvPr>
          <p:cNvSpPr>
            <a:spLocks noGrp="1"/>
          </p:cNvSpPr>
          <p:nvPr>
            <p:ph type="sldNum" sz="quarter" idx="12"/>
          </p:nvPr>
        </p:nvSpPr>
        <p:spPr/>
        <p:txBody>
          <a:bodyPr/>
          <a:lstStyle>
            <a:lvl1pPr>
              <a:defRPr/>
            </a:lvl1pPr>
          </a:lstStyle>
          <a:p>
            <a:fld id="{E7C7E075-A04C-4F90-96E5-8455C5D4F94D}" type="slidenum">
              <a:rPr lang="en-US" altLang="ja-JP"/>
              <a:pPr/>
              <a:t>‹#›</a:t>
            </a:fld>
            <a:endParaRPr lang="en-US" altLang="ja-JP"/>
          </a:p>
        </p:txBody>
      </p:sp>
    </p:spTree>
    <p:extLst>
      <p:ext uri="{BB962C8B-B14F-4D97-AF65-F5344CB8AC3E}">
        <p14:creationId xmlns:p14="http://schemas.microsoft.com/office/powerpoint/2010/main" val="3026575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07D06C-6934-4727-8330-8E1E69AD7DE5}"/>
              </a:ext>
            </a:extLst>
          </p:cNvPr>
          <p:cNvSpPr>
            <a:spLocks noGrp="1"/>
          </p:cNvSpPr>
          <p:nvPr>
            <p:ph type="title"/>
          </p:nvPr>
        </p:nvSpPr>
        <p:spPr>
          <a:xfrm>
            <a:off x="473075" y="660400"/>
            <a:ext cx="2211388" cy="231140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AB63FE33-43D9-4037-ADCF-4DB3221E7C86}"/>
              </a:ext>
            </a:extLst>
          </p:cNvPr>
          <p:cNvSpPr>
            <a:spLocks noGrp="1"/>
          </p:cNvSpPr>
          <p:nvPr>
            <p:ph idx="1"/>
          </p:nvPr>
        </p:nvSpPr>
        <p:spPr>
          <a:xfrm>
            <a:off x="2916238" y="1425575"/>
            <a:ext cx="3471862" cy="7040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A986EE9C-3CE8-493C-AA66-7484DC95F82C}"/>
              </a:ext>
            </a:extLst>
          </p:cNvPr>
          <p:cNvSpPr>
            <a:spLocks noGrp="1"/>
          </p:cNvSpPr>
          <p:nvPr>
            <p:ph type="body" sz="half" idx="2"/>
          </p:nvPr>
        </p:nvSpPr>
        <p:spPr>
          <a:xfrm>
            <a:off x="473075" y="2971800"/>
            <a:ext cx="2211388" cy="550545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5CBB8601-6303-48EF-9A1C-652859FDD925}"/>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B3CE0EC8-EFEB-4EDF-A046-BE952F1EF90D}"/>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EA2E6518-D6F6-43A0-A219-021E1DE1D01F}"/>
              </a:ext>
            </a:extLst>
          </p:cNvPr>
          <p:cNvSpPr>
            <a:spLocks noGrp="1"/>
          </p:cNvSpPr>
          <p:nvPr>
            <p:ph type="sldNum" sz="quarter" idx="12"/>
          </p:nvPr>
        </p:nvSpPr>
        <p:spPr/>
        <p:txBody>
          <a:bodyPr/>
          <a:lstStyle>
            <a:lvl1pPr>
              <a:defRPr/>
            </a:lvl1pPr>
          </a:lstStyle>
          <a:p>
            <a:fld id="{8EA0FE32-D7D6-498A-88C0-6B025353B003}" type="slidenum">
              <a:rPr lang="en-US" altLang="ja-JP"/>
              <a:pPr/>
              <a:t>‹#›</a:t>
            </a:fld>
            <a:endParaRPr lang="en-US" altLang="ja-JP"/>
          </a:p>
        </p:txBody>
      </p:sp>
    </p:spTree>
    <p:extLst>
      <p:ext uri="{BB962C8B-B14F-4D97-AF65-F5344CB8AC3E}">
        <p14:creationId xmlns:p14="http://schemas.microsoft.com/office/powerpoint/2010/main" val="229940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906D49-34F8-4647-9D49-FCB72F68C077}"/>
              </a:ext>
            </a:extLst>
          </p:cNvPr>
          <p:cNvSpPr>
            <a:spLocks noGrp="1"/>
          </p:cNvSpPr>
          <p:nvPr>
            <p:ph type="title"/>
          </p:nvPr>
        </p:nvSpPr>
        <p:spPr>
          <a:xfrm>
            <a:off x="473075" y="660400"/>
            <a:ext cx="2211388" cy="231140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8F74FF46-5E41-4C02-B6BC-7FDB36949788}"/>
              </a:ext>
            </a:extLst>
          </p:cNvPr>
          <p:cNvSpPr>
            <a:spLocks noGrp="1"/>
          </p:cNvSpPr>
          <p:nvPr>
            <p:ph type="pic" idx="1"/>
          </p:nvPr>
        </p:nvSpPr>
        <p:spPr>
          <a:xfrm>
            <a:off x="2916238" y="1425575"/>
            <a:ext cx="3471862" cy="70405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79C00115-B461-4D33-B962-F5C91464712D}"/>
              </a:ext>
            </a:extLst>
          </p:cNvPr>
          <p:cNvSpPr>
            <a:spLocks noGrp="1"/>
          </p:cNvSpPr>
          <p:nvPr>
            <p:ph type="body" sz="half" idx="2"/>
          </p:nvPr>
        </p:nvSpPr>
        <p:spPr>
          <a:xfrm>
            <a:off x="473075" y="2971800"/>
            <a:ext cx="2211388" cy="550545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0DCD3900-9F69-4810-906F-F0E17ECECEC0}"/>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CC1A5326-BD18-42C3-9702-97D3BA267E70}"/>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A7E8BCB2-B77F-41FC-84A7-D178A28674D8}"/>
              </a:ext>
            </a:extLst>
          </p:cNvPr>
          <p:cNvSpPr>
            <a:spLocks noGrp="1"/>
          </p:cNvSpPr>
          <p:nvPr>
            <p:ph type="sldNum" sz="quarter" idx="12"/>
          </p:nvPr>
        </p:nvSpPr>
        <p:spPr/>
        <p:txBody>
          <a:bodyPr/>
          <a:lstStyle>
            <a:lvl1pPr>
              <a:defRPr/>
            </a:lvl1pPr>
          </a:lstStyle>
          <a:p>
            <a:fld id="{4D159F5E-6C9D-4ED4-93FB-F9E3A6FEC9CE}" type="slidenum">
              <a:rPr lang="en-US" altLang="ja-JP"/>
              <a:pPr/>
              <a:t>‹#›</a:t>
            </a:fld>
            <a:endParaRPr lang="en-US" altLang="ja-JP"/>
          </a:p>
        </p:txBody>
      </p:sp>
    </p:spTree>
    <p:extLst>
      <p:ext uri="{BB962C8B-B14F-4D97-AF65-F5344CB8AC3E}">
        <p14:creationId xmlns:p14="http://schemas.microsoft.com/office/powerpoint/2010/main" val="1834659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C7817D3-D350-4E69-83E2-008143777CB0}"/>
              </a:ext>
            </a:extLst>
          </p:cNvPr>
          <p:cNvSpPr>
            <a:spLocks noGrp="1" noChangeArrowheads="1"/>
          </p:cNvSpPr>
          <p:nvPr>
            <p:ph type="title"/>
          </p:nvPr>
        </p:nvSpPr>
        <p:spPr bwMode="auto">
          <a:xfrm>
            <a:off x="342900" y="396875"/>
            <a:ext cx="6172200"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A5B80902-7BF3-4F76-9F96-0AA0C32C0685}"/>
              </a:ext>
            </a:extLst>
          </p:cNvPr>
          <p:cNvSpPr>
            <a:spLocks noGrp="1" noChangeArrowheads="1"/>
          </p:cNvSpPr>
          <p:nvPr>
            <p:ph type="body" idx="1"/>
          </p:nvPr>
        </p:nvSpPr>
        <p:spPr bwMode="auto">
          <a:xfrm>
            <a:off x="342900" y="2311400"/>
            <a:ext cx="6172200" cy="653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21ABF347-5D31-4309-8EDD-575B1039E90E}"/>
              </a:ext>
            </a:extLst>
          </p:cNvPr>
          <p:cNvSpPr>
            <a:spLocks noGrp="1" noChangeArrowheads="1"/>
          </p:cNvSpPr>
          <p:nvPr>
            <p:ph type="dt" sz="half" idx="2"/>
          </p:nvPr>
        </p:nvSpPr>
        <p:spPr bwMode="auto">
          <a:xfrm>
            <a:off x="342900" y="9020175"/>
            <a:ext cx="1600200" cy="68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a:extLst>
              <a:ext uri="{FF2B5EF4-FFF2-40B4-BE49-F238E27FC236}">
                <a16:creationId xmlns:a16="http://schemas.microsoft.com/office/drawing/2014/main" id="{E3A55E61-4126-4E3D-A867-6E548EEB0694}"/>
              </a:ext>
            </a:extLst>
          </p:cNvPr>
          <p:cNvSpPr>
            <a:spLocks noGrp="1" noChangeArrowheads="1"/>
          </p:cNvSpPr>
          <p:nvPr>
            <p:ph type="ftr" sz="quarter" idx="3"/>
          </p:nvPr>
        </p:nvSpPr>
        <p:spPr bwMode="auto">
          <a:xfrm>
            <a:off x="2343150" y="9020175"/>
            <a:ext cx="2171700" cy="68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a:extLst>
              <a:ext uri="{FF2B5EF4-FFF2-40B4-BE49-F238E27FC236}">
                <a16:creationId xmlns:a16="http://schemas.microsoft.com/office/drawing/2014/main" id="{E8DE872F-9255-4A86-B2BF-9792E4F80AC7}"/>
              </a:ext>
            </a:extLst>
          </p:cNvPr>
          <p:cNvSpPr>
            <a:spLocks noGrp="1" noChangeArrowheads="1"/>
          </p:cNvSpPr>
          <p:nvPr>
            <p:ph type="sldNum" sz="quarter" idx="4"/>
          </p:nvPr>
        </p:nvSpPr>
        <p:spPr bwMode="auto">
          <a:xfrm>
            <a:off x="4914900" y="9020175"/>
            <a:ext cx="1600200" cy="68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0FD8AFF2-801F-482A-B7CC-8E05755F5787}"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3" name="Oval 135">
            <a:extLst>
              <a:ext uri="{FF2B5EF4-FFF2-40B4-BE49-F238E27FC236}">
                <a16:creationId xmlns:a16="http://schemas.microsoft.com/office/drawing/2014/main" id="{493D5B5F-9CDC-4B3C-9F9C-AD6D0920ED20}"/>
              </a:ext>
            </a:extLst>
          </p:cNvPr>
          <p:cNvSpPr>
            <a:spLocks noChangeArrowheads="1"/>
          </p:cNvSpPr>
          <p:nvPr/>
        </p:nvSpPr>
        <p:spPr bwMode="auto">
          <a:xfrm>
            <a:off x="260350" y="8408988"/>
            <a:ext cx="6264275" cy="936625"/>
          </a:xfrm>
          <a:prstGeom prst="ellipse">
            <a:avLst/>
          </a:prstGeom>
          <a:solidFill>
            <a:srgbClr val="FFFF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93" name="AutoShape 45">
            <a:extLst>
              <a:ext uri="{FF2B5EF4-FFF2-40B4-BE49-F238E27FC236}">
                <a16:creationId xmlns:a16="http://schemas.microsoft.com/office/drawing/2014/main" id="{6E1BD889-3122-4697-B1DE-D976A00DE4F4}"/>
              </a:ext>
            </a:extLst>
          </p:cNvPr>
          <p:cNvSpPr>
            <a:spLocks noChangeArrowheads="1"/>
          </p:cNvSpPr>
          <p:nvPr/>
        </p:nvSpPr>
        <p:spPr bwMode="auto">
          <a:xfrm rot="5400000">
            <a:off x="2824956" y="-2824956"/>
            <a:ext cx="1208088" cy="6858000"/>
          </a:xfrm>
          <a:prstGeom prst="flowChartDelay">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91" name="Text Box 43">
            <a:extLst>
              <a:ext uri="{FF2B5EF4-FFF2-40B4-BE49-F238E27FC236}">
                <a16:creationId xmlns:a16="http://schemas.microsoft.com/office/drawing/2014/main" id="{7EC6490D-E500-489B-8928-FE782C6DB9FE}"/>
              </a:ext>
            </a:extLst>
          </p:cNvPr>
          <p:cNvSpPr txBox="1">
            <a:spLocks noChangeArrowheads="1"/>
          </p:cNvSpPr>
          <p:nvPr/>
        </p:nvSpPr>
        <p:spPr bwMode="auto">
          <a:xfrm>
            <a:off x="188913" y="200025"/>
            <a:ext cx="64801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a:r>
              <a:rPr lang="ja-JP" altLang="en-US" b="1">
                <a:solidFill>
                  <a:srgbClr val="FF0000"/>
                </a:solidFill>
                <a:ea typeface="メイリオ" panose="020B0604030504040204" pitchFamily="50" charset="-128"/>
              </a:rPr>
              <a:t>たったひとつのパーツで魅力が倍増する（サブコピー）</a:t>
            </a:r>
          </a:p>
        </p:txBody>
      </p:sp>
      <p:sp>
        <p:nvSpPr>
          <p:cNvPr id="2092" name="Text Box 44">
            <a:extLst>
              <a:ext uri="{FF2B5EF4-FFF2-40B4-BE49-F238E27FC236}">
                <a16:creationId xmlns:a16="http://schemas.microsoft.com/office/drawing/2014/main" id="{A9C9FC43-1FCC-4E0D-8CA2-6718B069144D}"/>
              </a:ext>
            </a:extLst>
          </p:cNvPr>
          <p:cNvSpPr txBox="1">
            <a:spLocks noChangeArrowheads="1"/>
          </p:cNvSpPr>
          <p:nvPr/>
        </p:nvSpPr>
        <p:spPr bwMode="auto">
          <a:xfrm>
            <a:off x="188913" y="560388"/>
            <a:ext cx="64801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a:r>
              <a:rPr lang="ja-JP" altLang="en-US" sz="3600" b="1">
                <a:ea typeface="メイリオ" panose="020B0604030504040204" pitchFamily="50" charset="-128"/>
              </a:rPr>
              <a:t>フリー素材集（商品名）</a:t>
            </a:r>
          </a:p>
        </p:txBody>
      </p:sp>
      <p:sp>
        <p:nvSpPr>
          <p:cNvPr id="2095" name="Oval 47">
            <a:extLst>
              <a:ext uri="{FF2B5EF4-FFF2-40B4-BE49-F238E27FC236}">
                <a16:creationId xmlns:a16="http://schemas.microsoft.com/office/drawing/2014/main" id="{B749037D-AF57-43BC-BFA6-C571250A9B50}"/>
              </a:ext>
            </a:extLst>
          </p:cNvPr>
          <p:cNvSpPr>
            <a:spLocks noChangeArrowheads="1"/>
          </p:cNvSpPr>
          <p:nvPr/>
        </p:nvSpPr>
        <p:spPr bwMode="auto">
          <a:xfrm>
            <a:off x="333375" y="3944938"/>
            <a:ext cx="6191250" cy="1584325"/>
          </a:xfrm>
          <a:prstGeom prst="ellipse">
            <a:avLst/>
          </a:prstGeom>
          <a:gradFill rotWithShape="1">
            <a:gsLst>
              <a:gs pos="0">
                <a:srgbClr val="FF9933"/>
              </a:gs>
              <a:gs pos="100000">
                <a:srgbClr val="FF9933">
                  <a:gamma/>
                  <a:tint val="0"/>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2096" name="Rectangle 48" descr="右上がり対角線 (反転)">
            <a:extLst>
              <a:ext uri="{FF2B5EF4-FFF2-40B4-BE49-F238E27FC236}">
                <a16:creationId xmlns:a16="http://schemas.microsoft.com/office/drawing/2014/main" id="{B743D208-4B7B-41AB-81C1-BC15EEC638E3}"/>
              </a:ext>
            </a:extLst>
          </p:cNvPr>
          <p:cNvSpPr>
            <a:spLocks noChangeArrowheads="1"/>
          </p:cNvSpPr>
          <p:nvPr/>
        </p:nvSpPr>
        <p:spPr bwMode="auto">
          <a:xfrm>
            <a:off x="1557338" y="1639888"/>
            <a:ext cx="3743325" cy="3025775"/>
          </a:xfrm>
          <a:prstGeom prst="rect">
            <a:avLst/>
          </a:prstGeom>
          <a:pattFill prst="dkUpDiag">
            <a:fgClr>
              <a:srgbClr val="C0C0C0"/>
            </a:fgClr>
            <a:bgClr>
              <a:schemeClr val="bg1"/>
            </a:bgClr>
          </a:pattFill>
          <a:ln w="317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製品写真、</a:t>
            </a:r>
          </a:p>
          <a:p>
            <a:pPr algn="ctr"/>
            <a:r>
              <a:rPr lang="ja-JP" altLang="en-US"/>
              <a:t>イメージ写真など</a:t>
            </a:r>
          </a:p>
        </p:txBody>
      </p:sp>
      <p:sp>
        <p:nvSpPr>
          <p:cNvPr id="2097" name="AutoShape 49">
            <a:extLst>
              <a:ext uri="{FF2B5EF4-FFF2-40B4-BE49-F238E27FC236}">
                <a16:creationId xmlns:a16="http://schemas.microsoft.com/office/drawing/2014/main" id="{9C648BD1-2B2E-4BD2-8817-EF7E5BB75032}"/>
              </a:ext>
            </a:extLst>
          </p:cNvPr>
          <p:cNvSpPr>
            <a:spLocks noChangeArrowheads="1"/>
          </p:cNvSpPr>
          <p:nvPr/>
        </p:nvSpPr>
        <p:spPr bwMode="auto">
          <a:xfrm rot="-900000">
            <a:off x="4941888" y="1208088"/>
            <a:ext cx="1584325" cy="1008062"/>
          </a:xfrm>
          <a:prstGeom prst="star16">
            <a:avLst>
              <a:gd name="adj" fmla="val 37500"/>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b="1">
                <a:solidFill>
                  <a:schemeClr val="bg1"/>
                </a:solidFill>
                <a:ea typeface="メイリオ" panose="020B0604030504040204" pitchFamily="50" charset="-128"/>
              </a:rPr>
              <a:t>新発売</a:t>
            </a:r>
          </a:p>
        </p:txBody>
      </p:sp>
      <p:sp>
        <p:nvSpPr>
          <p:cNvPr id="2098" name="Text Box 50">
            <a:extLst>
              <a:ext uri="{FF2B5EF4-FFF2-40B4-BE49-F238E27FC236}">
                <a16:creationId xmlns:a16="http://schemas.microsoft.com/office/drawing/2014/main" id="{73687FA9-2F9B-48A0-8699-E4000D020B5E}"/>
              </a:ext>
            </a:extLst>
          </p:cNvPr>
          <p:cNvSpPr txBox="1">
            <a:spLocks noChangeArrowheads="1"/>
          </p:cNvSpPr>
          <p:nvPr/>
        </p:nvSpPr>
        <p:spPr bwMode="auto">
          <a:xfrm>
            <a:off x="5373688" y="2289175"/>
            <a:ext cx="129540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800"/>
              <a:t>発売中、大好評、予約受付中など目的に合わせて差し替えてください。</a:t>
            </a:r>
          </a:p>
        </p:txBody>
      </p:sp>
      <p:sp>
        <p:nvSpPr>
          <p:cNvPr id="2099" name="AutoShape 51">
            <a:extLst>
              <a:ext uri="{FF2B5EF4-FFF2-40B4-BE49-F238E27FC236}">
                <a16:creationId xmlns:a16="http://schemas.microsoft.com/office/drawing/2014/main" id="{2B1F1B0E-9FD5-4949-9514-E90A2DF1B973}"/>
              </a:ext>
            </a:extLst>
          </p:cNvPr>
          <p:cNvSpPr>
            <a:spLocks noChangeArrowheads="1"/>
          </p:cNvSpPr>
          <p:nvPr/>
        </p:nvSpPr>
        <p:spPr bwMode="auto">
          <a:xfrm>
            <a:off x="333375" y="4953000"/>
            <a:ext cx="3024188" cy="1512888"/>
          </a:xfrm>
          <a:prstGeom prst="roundRect">
            <a:avLst>
              <a:gd name="adj" fmla="val 7069"/>
            </a:avLst>
          </a:prstGeom>
          <a:gradFill rotWithShape="1">
            <a:gsLst>
              <a:gs pos="0">
                <a:srgbClr val="FFFF99">
                  <a:gamma/>
                  <a:tint val="0"/>
                  <a:invGamma/>
                </a:srgbClr>
              </a:gs>
              <a:gs pos="100000">
                <a:srgbClr val="FFFF99"/>
              </a:gs>
            </a:gsLst>
            <a:lin ang="5400000" scaled="1"/>
          </a:gradFill>
          <a:ln w="25400">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00" name="AutoShape 52">
            <a:extLst>
              <a:ext uri="{FF2B5EF4-FFF2-40B4-BE49-F238E27FC236}">
                <a16:creationId xmlns:a16="http://schemas.microsoft.com/office/drawing/2014/main" id="{3899AA38-CD03-46BC-B49C-85D1A44FE550}"/>
              </a:ext>
            </a:extLst>
          </p:cNvPr>
          <p:cNvSpPr>
            <a:spLocks noChangeArrowheads="1"/>
          </p:cNvSpPr>
          <p:nvPr/>
        </p:nvSpPr>
        <p:spPr bwMode="auto">
          <a:xfrm>
            <a:off x="3500438" y="4953000"/>
            <a:ext cx="3024187" cy="1512888"/>
          </a:xfrm>
          <a:prstGeom prst="roundRect">
            <a:avLst>
              <a:gd name="adj" fmla="val 5968"/>
            </a:avLst>
          </a:prstGeom>
          <a:gradFill rotWithShape="1">
            <a:gsLst>
              <a:gs pos="0">
                <a:srgbClr val="FFFF99">
                  <a:gamma/>
                  <a:tint val="0"/>
                  <a:invGamma/>
                </a:srgbClr>
              </a:gs>
              <a:gs pos="100000">
                <a:srgbClr val="FFFF99"/>
              </a:gs>
            </a:gsLst>
            <a:lin ang="5400000" scaled="1"/>
          </a:gradFill>
          <a:ln w="25400">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9" name="Freeform 111">
            <a:extLst>
              <a:ext uri="{FF2B5EF4-FFF2-40B4-BE49-F238E27FC236}">
                <a16:creationId xmlns:a16="http://schemas.microsoft.com/office/drawing/2014/main" id="{752574C8-ED0A-4E97-A8D3-B8DE3BDCBD23}"/>
              </a:ext>
            </a:extLst>
          </p:cNvPr>
          <p:cNvSpPr>
            <a:spLocks/>
          </p:cNvSpPr>
          <p:nvPr/>
        </p:nvSpPr>
        <p:spPr bwMode="auto">
          <a:xfrm flipV="1">
            <a:off x="333375" y="9129713"/>
            <a:ext cx="6191250" cy="71437"/>
          </a:xfrm>
          <a:custGeom>
            <a:avLst/>
            <a:gdLst>
              <a:gd name="T0" fmla="*/ 0 w 4354"/>
              <a:gd name="T1" fmla="*/ 0 h 91"/>
              <a:gd name="T2" fmla="*/ 90 w 4354"/>
              <a:gd name="T3" fmla="*/ 91 h 91"/>
              <a:gd name="T4" fmla="*/ 181 w 4354"/>
              <a:gd name="T5" fmla="*/ 0 h 91"/>
              <a:gd name="T6" fmla="*/ 272 w 4354"/>
              <a:gd name="T7" fmla="*/ 91 h 91"/>
              <a:gd name="T8" fmla="*/ 362 w 4354"/>
              <a:gd name="T9" fmla="*/ 0 h 91"/>
              <a:gd name="T10" fmla="*/ 453 w 4354"/>
              <a:gd name="T11" fmla="*/ 91 h 91"/>
              <a:gd name="T12" fmla="*/ 544 w 4354"/>
              <a:gd name="T13" fmla="*/ 0 h 91"/>
              <a:gd name="T14" fmla="*/ 635 w 4354"/>
              <a:gd name="T15" fmla="*/ 91 h 91"/>
              <a:gd name="T16" fmla="*/ 725 w 4354"/>
              <a:gd name="T17" fmla="*/ 0 h 91"/>
              <a:gd name="T18" fmla="*/ 816 w 4354"/>
              <a:gd name="T19" fmla="*/ 91 h 91"/>
              <a:gd name="T20" fmla="*/ 907 w 4354"/>
              <a:gd name="T21" fmla="*/ 0 h 91"/>
              <a:gd name="T22" fmla="*/ 997 w 4354"/>
              <a:gd name="T23" fmla="*/ 91 h 91"/>
              <a:gd name="T24" fmla="*/ 1088 w 4354"/>
              <a:gd name="T25" fmla="*/ 0 h 91"/>
              <a:gd name="T26" fmla="*/ 1179 w 4354"/>
              <a:gd name="T27" fmla="*/ 91 h 91"/>
              <a:gd name="T28" fmla="*/ 1270 w 4354"/>
              <a:gd name="T29" fmla="*/ 0 h 91"/>
              <a:gd name="T30" fmla="*/ 1360 w 4354"/>
              <a:gd name="T31" fmla="*/ 91 h 91"/>
              <a:gd name="T32" fmla="*/ 1451 w 4354"/>
              <a:gd name="T33" fmla="*/ 0 h 91"/>
              <a:gd name="T34" fmla="*/ 1542 w 4354"/>
              <a:gd name="T35" fmla="*/ 91 h 91"/>
              <a:gd name="T36" fmla="*/ 1632 w 4354"/>
              <a:gd name="T37" fmla="*/ 0 h 91"/>
              <a:gd name="T38" fmla="*/ 1723 w 4354"/>
              <a:gd name="T39" fmla="*/ 91 h 91"/>
              <a:gd name="T40" fmla="*/ 1814 w 4354"/>
              <a:gd name="T41" fmla="*/ 0 h 91"/>
              <a:gd name="T42" fmla="*/ 1905 w 4354"/>
              <a:gd name="T43" fmla="*/ 91 h 91"/>
              <a:gd name="T44" fmla="*/ 1995 w 4354"/>
              <a:gd name="T45" fmla="*/ 0 h 91"/>
              <a:gd name="T46" fmla="*/ 2086 w 4354"/>
              <a:gd name="T47" fmla="*/ 91 h 91"/>
              <a:gd name="T48" fmla="*/ 2177 w 4354"/>
              <a:gd name="T49" fmla="*/ 0 h 91"/>
              <a:gd name="T50" fmla="*/ 2268 w 4354"/>
              <a:gd name="T51" fmla="*/ 91 h 91"/>
              <a:gd name="T52" fmla="*/ 2358 w 4354"/>
              <a:gd name="T53" fmla="*/ 0 h 91"/>
              <a:gd name="T54" fmla="*/ 2449 w 4354"/>
              <a:gd name="T55" fmla="*/ 91 h 91"/>
              <a:gd name="T56" fmla="*/ 2540 w 4354"/>
              <a:gd name="T57" fmla="*/ 0 h 91"/>
              <a:gd name="T58" fmla="*/ 2630 w 4354"/>
              <a:gd name="T59" fmla="*/ 91 h 91"/>
              <a:gd name="T60" fmla="*/ 2721 w 4354"/>
              <a:gd name="T61" fmla="*/ 0 h 91"/>
              <a:gd name="T62" fmla="*/ 2812 w 4354"/>
              <a:gd name="T63" fmla="*/ 91 h 91"/>
              <a:gd name="T64" fmla="*/ 2903 w 4354"/>
              <a:gd name="T65" fmla="*/ 0 h 91"/>
              <a:gd name="T66" fmla="*/ 2993 w 4354"/>
              <a:gd name="T67" fmla="*/ 91 h 91"/>
              <a:gd name="T68" fmla="*/ 3084 w 4354"/>
              <a:gd name="T69" fmla="*/ 0 h 91"/>
              <a:gd name="T70" fmla="*/ 3175 w 4354"/>
              <a:gd name="T71" fmla="*/ 91 h 91"/>
              <a:gd name="T72" fmla="*/ 3265 w 4354"/>
              <a:gd name="T73" fmla="*/ 0 h 91"/>
              <a:gd name="T74" fmla="*/ 3356 w 4354"/>
              <a:gd name="T75" fmla="*/ 91 h 91"/>
              <a:gd name="T76" fmla="*/ 3447 w 4354"/>
              <a:gd name="T77" fmla="*/ 0 h 91"/>
              <a:gd name="T78" fmla="*/ 3538 w 4354"/>
              <a:gd name="T79" fmla="*/ 91 h 91"/>
              <a:gd name="T80" fmla="*/ 3628 w 4354"/>
              <a:gd name="T81" fmla="*/ 0 h 91"/>
              <a:gd name="T82" fmla="*/ 3719 w 4354"/>
              <a:gd name="T83" fmla="*/ 91 h 91"/>
              <a:gd name="T84" fmla="*/ 3810 w 4354"/>
              <a:gd name="T85" fmla="*/ 0 h 91"/>
              <a:gd name="T86" fmla="*/ 3900 w 4354"/>
              <a:gd name="T87" fmla="*/ 91 h 91"/>
              <a:gd name="T88" fmla="*/ 3991 w 4354"/>
              <a:gd name="T89" fmla="*/ 0 h 91"/>
              <a:gd name="T90" fmla="*/ 4082 w 4354"/>
              <a:gd name="T91" fmla="*/ 91 h 91"/>
              <a:gd name="T92" fmla="*/ 4173 w 4354"/>
              <a:gd name="T93" fmla="*/ 0 h 91"/>
              <a:gd name="T94" fmla="*/ 4263 w 4354"/>
              <a:gd name="T95" fmla="*/ 91 h 91"/>
              <a:gd name="T96" fmla="*/ 4354 w 4354"/>
              <a:gd name="T9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54" h="91">
                <a:moveTo>
                  <a:pt x="0" y="0"/>
                </a:moveTo>
                <a:cubicBezTo>
                  <a:pt x="30" y="45"/>
                  <a:pt x="60" y="91"/>
                  <a:pt x="90" y="91"/>
                </a:cubicBezTo>
                <a:cubicBezTo>
                  <a:pt x="120" y="91"/>
                  <a:pt x="151" y="0"/>
                  <a:pt x="181" y="0"/>
                </a:cubicBezTo>
                <a:cubicBezTo>
                  <a:pt x="211" y="0"/>
                  <a:pt x="242" y="91"/>
                  <a:pt x="272" y="91"/>
                </a:cubicBezTo>
                <a:cubicBezTo>
                  <a:pt x="302" y="91"/>
                  <a:pt x="332" y="0"/>
                  <a:pt x="362" y="0"/>
                </a:cubicBezTo>
                <a:cubicBezTo>
                  <a:pt x="392" y="0"/>
                  <a:pt x="423" y="91"/>
                  <a:pt x="453" y="91"/>
                </a:cubicBezTo>
                <a:cubicBezTo>
                  <a:pt x="483" y="91"/>
                  <a:pt x="514" y="0"/>
                  <a:pt x="544" y="0"/>
                </a:cubicBezTo>
                <a:cubicBezTo>
                  <a:pt x="574" y="0"/>
                  <a:pt x="605" y="91"/>
                  <a:pt x="635" y="91"/>
                </a:cubicBezTo>
                <a:cubicBezTo>
                  <a:pt x="665" y="91"/>
                  <a:pt x="695" y="0"/>
                  <a:pt x="725" y="0"/>
                </a:cubicBezTo>
                <a:cubicBezTo>
                  <a:pt x="755" y="0"/>
                  <a:pt x="786" y="91"/>
                  <a:pt x="816" y="91"/>
                </a:cubicBezTo>
                <a:cubicBezTo>
                  <a:pt x="846" y="91"/>
                  <a:pt x="877" y="0"/>
                  <a:pt x="907" y="0"/>
                </a:cubicBezTo>
                <a:cubicBezTo>
                  <a:pt x="937" y="0"/>
                  <a:pt x="967" y="91"/>
                  <a:pt x="997" y="91"/>
                </a:cubicBezTo>
                <a:cubicBezTo>
                  <a:pt x="1027" y="91"/>
                  <a:pt x="1058" y="0"/>
                  <a:pt x="1088" y="0"/>
                </a:cubicBezTo>
                <a:cubicBezTo>
                  <a:pt x="1118" y="0"/>
                  <a:pt x="1149" y="91"/>
                  <a:pt x="1179" y="91"/>
                </a:cubicBezTo>
                <a:cubicBezTo>
                  <a:pt x="1209" y="91"/>
                  <a:pt x="1240" y="0"/>
                  <a:pt x="1270" y="0"/>
                </a:cubicBezTo>
                <a:cubicBezTo>
                  <a:pt x="1300" y="0"/>
                  <a:pt x="1330" y="91"/>
                  <a:pt x="1360" y="91"/>
                </a:cubicBezTo>
                <a:cubicBezTo>
                  <a:pt x="1390" y="91"/>
                  <a:pt x="1421" y="0"/>
                  <a:pt x="1451" y="0"/>
                </a:cubicBezTo>
                <a:cubicBezTo>
                  <a:pt x="1481" y="0"/>
                  <a:pt x="1512" y="91"/>
                  <a:pt x="1542" y="91"/>
                </a:cubicBezTo>
                <a:cubicBezTo>
                  <a:pt x="1572" y="91"/>
                  <a:pt x="1602" y="0"/>
                  <a:pt x="1632" y="0"/>
                </a:cubicBezTo>
                <a:cubicBezTo>
                  <a:pt x="1662" y="0"/>
                  <a:pt x="1693" y="91"/>
                  <a:pt x="1723" y="91"/>
                </a:cubicBezTo>
                <a:cubicBezTo>
                  <a:pt x="1753" y="91"/>
                  <a:pt x="1784" y="0"/>
                  <a:pt x="1814" y="0"/>
                </a:cubicBezTo>
                <a:cubicBezTo>
                  <a:pt x="1844" y="0"/>
                  <a:pt x="1875" y="91"/>
                  <a:pt x="1905" y="91"/>
                </a:cubicBezTo>
                <a:cubicBezTo>
                  <a:pt x="1935" y="91"/>
                  <a:pt x="1965" y="0"/>
                  <a:pt x="1995" y="0"/>
                </a:cubicBezTo>
                <a:cubicBezTo>
                  <a:pt x="2025" y="0"/>
                  <a:pt x="2056" y="91"/>
                  <a:pt x="2086" y="91"/>
                </a:cubicBezTo>
                <a:cubicBezTo>
                  <a:pt x="2116" y="91"/>
                  <a:pt x="2147" y="0"/>
                  <a:pt x="2177" y="0"/>
                </a:cubicBezTo>
                <a:cubicBezTo>
                  <a:pt x="2207" y="0"/>
                  <a:pt x="2238" y="91"/>
                  <a:pt x="2268" y="91"/>
                </a:cubicBezTo>
                <a:cubicBezTo>
                  <a:pt x="2298" y="91"/>
                  <a:pt x="2328" y="0"/>
                  <a:pt x="2358" y="0"/>
                </a:cubicBezTo>
                <a:cubicBezTo>
                  <a:pt x="2388" y="0"/>
                  <a:pt x="2419" y="91"/>
                  <a:pt x="2449" y="91"/>
                </a:cubicBezTo>
                <a:cubicBezTo>
                  <a:pt x="2479" y="91"/>
                  <a:pt x="2510" y="0"/>
                  <a:pt x="2540" y="0"/>
                </a:cubicBezTo>
                <a:cubicBezTo>
                  <a:pt x="2570" y="0"/>
                  <a:pt x="2600" y="91"/>
                  <a:pt x="2630" y="91"/>
                </a:cubicBezTo>
                <a:cubicBezTo>
                  <a:pt x="2660" y="91"/>
                  <a:pt x="2691" y="0"/>
                  <a:pt x="2721" y="0"/>
                </a:cubicBezTo>
                <a:cubicBezTo>
                  <a:pt x="2751" y="0"/>
                  <a:pt x="2782" y="91"/>
                  <a:pt x="2812" y="91"/>
                </a:cubicBezTo>
                <a:cubicBezTo>
                  <a:pt x="2842" y="91"/>
                  <a:pt x="2873" y="0"/>
                  <a:pt x="2903" y="0"/>
                </a:cubicBezTo>
                <a:cubicBezTo>
                  <a:pt x="2933" y="0"/>
                  <a:pt x="2963" y="91"/>
                  <a:pt x="2993" y="91"/>
                </a:cubicBezTo>
                <a:cubicBezTo>
                  <a:pt x="3023" y="91"/>
                  <a:pt x="3054" y="0"/>
                  <a:pt x="3084" y="0"/>
                </a:cubicBezTo>
                <a:cubicBezTo>
                  <a:pt x="3114" y="0"/>
                  <a:pt x="3145" y="91"/>
                  <a:pt x="3175" y="91"/>
                </a:cubicBezTo>
                <a:cubicBezTo>
                  <a:pt x="3205" y="91"/>
                  <a:pt x="3235" y="0"/>
                  <a:pt x="3265" y="0"/>
                </a:cubicBezTo>
                <a:cubicBezTo>
                  <a:pt x="3295" y="0"/>
                  <a:pt x="3326" y="91"/>
                  <a:pt x="3356" y="91"/>
                </a:cubicBezTo>
                <a:cubicBezTo>
                  <a:pt x="3386" y="91"/>
                  <a:pt x="3417" y="0"/>
                  <a:pt x="3447" y="0"/>
                </a:cubicBezTo>
                <a:cubicBezTo>
                  <a:pt x="3477" y="0"/>
                  <a:pt x="3508" y="91"/>
                  <a:pt x="3538" y="91"/>
                </a:cubicBezTo>
                <a:cubicBezTo>
                  <a:pt x="3568" y="91"/>
                  <a:pt x="3598" y="0"/>
                  <a:pt x="3628" y="0"/>
                </a:cubicBezTo>
                <a:cubicBezTo>
                  <a:pt x="3658" y="0"/>
                  <a:pt x="3689" y="91"/>
                  <a:pt x="3719" y="91"/>
                </a:cubicBezTo>
                <a:cubicBezTo>
                  <a:pt x="3749" y="91"/>
                  <a:pt x="3780" y="0"/>
                  <a:pt x="3810" y="0"/>
                </a:cubicBezTo>
                <a:cubicBezTo>
                  <a:pt x="3840" y="0"/>
                  <a:pt x="3870" y="91"/>
                  <a:pt x="3900" y="91"/>
                </a:cubicBezTo>
                <a:cubicBezTo>
                  <a:pt x="3930" y="91"/>
                  <a:pt x="3961" y="0"/>
                  <a:pt x="3991" y="0"/>
                </a:cubicBezTo>
                <a:cubicBezTo>
                  <a:pt x="4021" y="0"/>
                  <a:pt x="4052" y="91"/>
                  <a:pt x="4082" y="91"/>
                </a:cubicBezTo>
                <a:cubicBezTo>
                  <a:pt x="4112" y="91"/>
                  <a:pt x="4143" y="0"/>
                  <a:pt x="4173" y="0"/>
                </a:cubicBezTo>
                <a:cubicBezTo>
                  <a:pt x="4203" y="0"/>
                  <a:pt x="4233" y="91"/>
                  <a:pt x="4263" y="91"/>
                </a:cubicBezTo>
                <a:cubicBezTo>
                  <a:pt x="4293" y="91"/>
                  <a:pt x="4323" y="45"/>
                  <a:pt x="4354" y="0"/>
                </a:cubicBezTo>
              </a:path>
            </a:pathLst>
          </a:cu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 name="Text Box 112">
            <a:extLst>
              <a:ext uri="{FF2B5EF4-FFF2-40B4-BE49-F238E27FC236}">
                <a16:creationId xmlns:a16="http://schemas.microsoft.com/office/drawing/2014/main" id="{DC20E3EB-44C8-4B05-90F5-8E835D110675}"/>
              </a:ext>
            </a:extLst>
          </p:cNvPr>
          <p:cNvSpPr txBox="1">
            <a:spLocks noChangeArrowheads="1"/>
          </p:cNvSpPr>
          <p:nvPr/>
        </p:nvSpPr>
        <p:spPr bwMode="auto">
          <a:xfrm>
            <a:off x="44450" y="9561513"/>
            <a:ext cx="6769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000"/>
              <a:t>株式会社◎◎◎◎（会社名、店名）</a:t>
            </a:r>
          </a:p>
        </p:txBody>
      </p:sp>
      <p:sp>
        <p:nvSpPr>
          <p:cNvPr id="2165" name="AutoShape 117">
            <a:extLst>
              <a:ext uri="{FF2B5EF4-FFF2-40B4-BE49-F238E27FC236}">
                <a16:creationId xmlns:a16="http://schemas.microsoft.com/office/drawing/2014/main" id="{9CA84879-A303-4C8A-A601-F26E1D629216}"/>
              </a:ext>
            </a:extLst>
          </p:cNvPr>
          <p:cNvSpPr>
            <a:spLocks noChangeArrowheads="1"/>
          </p:cNvSpPr>
          <p:nvPr/>
        </p:nvSpPr>
        <p:spPr bwMode="auto">
          <a:xfrm>
            <a:off x="333375" y="6753225"/>
            <a:ext cx="3024188" cy="1512888"/>
          </a:xfrm>
          <a:prstGeom prst="roundRect">
            <a:avLst>
              <a:gd name="adj" fmla="val 7069"/>
            </a:avLst>
          </a:prstGeom>
          <a:gradFill rotWithShape="1">
            <a:gsLst>
              <a:gs pos="0">
                <a:srgbClr val="FFFF99">
                  <a:gamma/>
                  <a:tint val="0"/>
                  <a:invGamma/>
                </a:srgbClr>
              </a:gs>
              <a:gs pos="100000">
                <a:srgbClr val="FFFF99"/>
              </a:gs>
            </a:gsLst>
            <a:lin ang="5400000" scaled="1"/>
          </a:gradFill>
          <a:ln w="25400">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66" name="AutoShape 118">
            <a:extLst>
              <a:ext uri="{FF2B5EF4-FFF2-40B4-BE49-F238E27FC236}">
                <a16:creationId xmlns:a16="http://schemas.microsoft.com/office/drawing/2014/main" id="{52EA6001-70CA-4BA6-8D26-3C88B298147C}"/>
              </a:ext>
            </a:extLst>
          </p:cNvPr>
          <p:cNvSpPr>
            <a:spLocks noChangeArrowheads="1"/>
          </p:cNvSpPr>
          <p:nvPr/>
        </p:nvSpPr>
        <p:spPr bwMode="auto">
          <a:xfrm>
            <a:off x="3500438" y="6753225"/>
            <a:ext cx="3024187" cy="1512888"/>
          </a:xfrm>
          <a:prstGeom prst="roundRect">
            <a:avLst>
              <a:gd name="adj" fmla="val 5968"/>
            </a:avLst>
          </a:prstGeom>
          <a:gradFill rotWithShape="1">
            <a:gsLst>
              <a:gs pos="0">
                <a:srgbClr val="FFFF99">
                  <a:gamma/>
                  <a:tint val="0"/>
                  <a:invGamma/>
                </a:srgbClr>
              </a:gs>
              <a:gs pos="100000">
                <a:srgbClr val="FFFF99"/>
              </a:gs>
            </a:gsLst>
            <a:lin ang="5400000" scaled="1"/>
          </a:gradFill>
          <a:ln w="25400">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68" name="Text Box 120">
            <a:extLst>
              <a:ext uri="{FF2B5EF4-FFF2-40B4-BE49-F238E27FC236}">
                <a16:creationId xmlns:a16="http://schemas.microsoft.com/office/drawing/2014/main" id="{4357D998-D41C-4490-8B8B-9DD3F6EB116B}"/>
              </a:ext>
            </a:extLst>
          </p:cNvPr>
          <p:cNvSpPr txBox="1">
            <a:spLocks noChangeArrowheads="1"/>
          </p:cNvSpPr>
          <p:nvPr/>
        </p:nvSpPr>
        <p:spPr bwMode="auto">
          <a:xfrm>
            <a:off x="765175" y="5024438"/>
            <a:ext cx="2241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ライセンスフリー！</a:t>
            </a:r>
          </a:p>
        </p:txBody>
      </p:sp>
      <p:sp>
        <p:nvSpPr>
          <p:cNvPr id="2169" name="Text Box 121">
            <a:extLst>
              <a:ext uri="{FF2B5EF4-FFF2-40B4-BE49-F238E27FC236}">
                <a16:creationId xmlns:a16="http://schemas.microsoft.com/office/drawing/2014/main" id="{C3FB5692-DD81-4EC9-8D3E-4ACC42EB71E9}"/>
              </a:ext>
            </a:extLst>
          </p:cNvPr>
          <p:cNvSpPr txBox="1">
            <a:spLocks noChangeArrowheads="1"/>
          </p:cNvSpPr>
          <p:nvPr/>
        </p:nvSpPr>
        <p:spPr bwMode="auto">
          <a:xfrm>
            <a:off x="3933825" y="5024438"/>
            <a:ext cx="201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商用にも使える！</a:t>
            </a:r>
          </a:p>
        </p:txBody>
      </p:sp>
      <p:sp>
        <p:nvSpPr>
          <p:cNvPr id="2170" name="Text Box 122">
            <a:extLst>
              <a:ext uri="{FF2B5EF4-FFF2-40B4-BE49-F238E27FC236}">
                <a16:creationId xmlns:a16="http://schemas.microsoft.com/office/drawing/2014/main" id="{FAE7F58C-5970-495A-BAA2-57447C163E4F}"/>
              </a:ext>
            </a:extLst>
          </p:cNvPr>
          <p:cNvSpPr txBox="1">
            <a:spLocks noChangeArrowheads="1"/>
          </p:cNvSpPr>
          <p:nvPr/>
        </p:nvSpPr>
        <p:spPr bwMode="auto">
          <a:xfrm>
            <a:off x="765175" y="6818313"/>
            <a:ext cx="201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オリジナルデータ</a:t>
            </a:r>
          </a:p>
        </p:txBody>
      </p:sp>
      <p:sp>
        <p:nvSpPr>
          <p:cNvPr id="2171" name="Text Box 123">
            <a:extLst>
              <a:ext uri="{FF2B5EF4-FFF2-40B4-BE49-F238E27FC236}">
                <a16:creationId xmlns:a16="http://schemas.microsoft.com/office/drawing/2014/main" id="{688EDB52-FC0B-4F3A-A00E-D8408C4C0F9E}"/>
              </a:ext>
            </a:extLst>
          </p:cNvPr>
          <p:cNvSpPr txBox="1">
            <a:spLocks noChangeArrowheads="1"/>
          </p:cNvSpPr>
          <p:nvPr/>
        </p:nvSpPr>
        <p:spPr bwMode="auto">
          <a:xfrm>
            <a:off x="3860800" y="6818313"/>
            <a:ext cx="201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最新のパワポ対応</a:t>
            </a:r>
          </a:p>
        </p:txBody>
      </p:sp>
      <p:sp>
        <p:nvSpPr>
          <p:cNvPr id="2172" name="WordArt 124">
            <a:extLst>
              <a:ext uri="{FF2B5EF4-FFF2-40B4-BE49-F238E27FC236}">
                <a16:creationId xmlns:a16="http://schemas.microsoft.com/office/drawing/2014/main" id="{8379D56D-9601-4B44-9251-BBFFD3AD3751}"/>
              </a:ext>
            </a:extLst>
          </p:cNvPr>
          <p:cNvSpPr>
            <a:spLocks noChangeArrowheads="1" noChangeShapeType="1" noTextEdit="1"/>
          </p:cNvSpPr>
          <p:nvPr/>
        </p:nvSpPr>
        <p:spPr bwMode="auto">
          <a:xfrm>
            <a:off x="404813" y="4737100"/>
            <a:ext cx="293687" cy="550863"/>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176200" prstMaterial="legacyMatte">
              <a:extrusionClr>
                <a:srgbClr val="FF6600"/>
              </a:extrusionClr>
              <a:contourClr>
                <a:srgbClr val="FFE701"/>
              </a:contourClr>
            </a:sp3d>
          </a:bodyPr>
          <a:lstStyle/>
          <a:p>
            <a:pPr algn="ctr"/>
            <a:r>
              <a:rPr lang="en-US" altLang="ja-JP" sz="3600" b="1" kern="10">
                <a:ln w="9525">
                  <a:round/>
                  <a:headEnd/>
                  <a:tailEnd/>
                </a:ln>
                <a:gradFill rotWithShape="0">
                  <a:gsLst>
                    <a:gs pos="0">
                      <a:srgbClr val="FFE701"/>
                    </a:gs>
                    <a:gs pos="100000">
                      <a:srgbClr val="FE3E02"/>
                    </a:gs>
                  </a:gsLst>
                  <a:lin ang="5400000" scaled="1"/>
                </a:gradFill>
                <a:latin typeface="メイリオ" panose="020B0604030504040204" pitchFamily="50" charset="-128"/>
                <a:ea typeface="メイリオ" panose="020B0604030504040204" pitchFamily="50" charset="-128"/>
              </a:rPr>
              <a:t>1</a:t>
            </a:r>
            <a:endParaRPr lang="ja-JP" altLang="en-US" sz="3600" b="1" kern="10">
              <a:ln w="9525">
                <a:round/>
                <a:headEnd/>
                <a:tailEnd/>
              </a:ln>
              <a:gradFill rotWithShape="0">
                <a:gsLst>
                  <a:gs pos="0">
                    <a:srgbClr val="FFE701"/>
                  </a:gs>
                  <a:gs pos="100000">
                    <a:srgbClr val="FE3E02"/>
                  </a:gs>
                </a:gsLst>
                <a:lin ang="5400000" scaled="1"/>
              </a:gradFill>
              <a:latin typeface="メイリオ" panose="020B0604030504040204" pitchFamily="50" charset="-128"/>
              <a:ea typeface="メイリオ" panose="020B0604030504040204" pitchFamily="50" charset="-128"/>
            </a:endParaRPr>
          </a:p>
        </p:txBody>
      </p:sp>
      <p:sp>
        <p:nvSpPr>
          <p:cNvPr id="2173" name="WordArt 125">
            <a:extLst>
              <a:ext uri="{FF2B5EF4-FFF2-40B4-BE49-F238E27FC236}">
                <a16:creationId xmlns:a16="http://schemas.microsoft.com/office/drawing/2014/main" id="{A06F8591-F243-4122-9513-0CB82D3BC190}"/>
              </a:ext>
            </a:extLst>
          </p:cNvPr>
          <p:cNvSpPr>
            <a:spLocks noChangeArrowheads="1" noChangeShapeType="1" noTextEdit="1"/>
          </p:cNvSpPr>
          <p:nvPr/>
        </p:nvSpPr>
        <p:spPr bwMode="auto">
          <a:xfrm>
            <a:off x="3573463" y="4737100"/>
            <a:ext cx="293687" cy="550863"/>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176200" prstMaterial="legacyMatte">
              <a:extrusionClr>
                <a:srgbClr val="FF6600"/>
              </a:extrusionClr>
              <a:contourClr>
                <a:srgbClr val="FFE701"/>
              </a:contourClr>
            </a:sp3d>
          </a:bodyPr>
          <a:lstStyle/>
          <a:p>
            <a:pPr algn="ctr"/>
            <a:r>
              <a:rPr lang="en-US" altLang="ja-JP" sz="3600" b="1" kern="10">
                <a:ln w="9525">
                  <a:round/>
                  <a:headEnd/>
                  <a:tailEnd/>
                </a:ln>
                <a:gradFill rotWithShape="0">
                  <a:gsLst>
                    <a:gs pos="0">
                      <a:srgbClr val="FFE701"/>
                    </a:gs>
                    <a:gs pos="100000">
                      <a:srgbClr val="FE3E02"/>
                    </a:gs>
                  </a:gsLst>
                  <a:lin ang="5400000" scaled="1"/>
                </a:gradFill>
                <a:latin typeface="メイリオ" panose="020B0604030504040204" pitchFamily="50" charset="-128"/>
                <a:ea typeface="メイリオ" panose="020B0604030504040204" pitchFamily="50" charset="-128"/>
              </a:rPr>
              <a:t>2</a:t>
            </a:r>
            <a:endParaRPr lang="ja-JP" altLang="en-US" sz="3600" b="1" kern="10">
              <a:ln w="9525">
                <a:round/>
                <a:headEnd/>
                <a:tailEnd/>
              </a:ln>
              <a:gradFill rotWithShape="0">
                <a:gsLst>
                  <a:gs pos="0">
                    <a:srgbClr val="FFE701"/>
                  </a:gs>
                  <a:gs pos="100000">
                    <a:srgbClr val="FE3E02"/>
                  </a:gs>
                </a:gsLst>
                <a:lin ang="5400000" scaled="1"/>
              </a:gradFill>
              <a:latin typeface="メイリオ" panose="020B0604030504040204" pitchFamily="50" charset="-128"/>
              <a:ea typeface="メイリオ" panose="020B0604030504040204" pitchFamily="50" charset="-128"/>
            </a:endParaRPr>
          </a:p>
        </p:txBody>
      </p:sp>
      <p:sp>
        <p:nvSpPr>
          <p:cNvPr id="2174" name="WordArt 126">
            <a:extLst>
              <a:ext uri="{FF2B5EF4-FFF2-40B4-BE49-F238E27FC236}">
                <a16:creationId xmlns:a16="http://schemas.microsoft.com/office/drawing/2014/main" id="{BF381A22-9EB7-4F8E-8151-CA39C83488DA}"/>
              </a:ext>
            </a:extLst>
          </p:cNvPr>
          <p:cNvSpPr>
            <a:spLocks noChangeArrowheads="1" noChangeShapeType="1" noTextEdit="1"/>
          </p:cNvSpPr>
          <p:nvPr/>
        </p:nvSpPr>
        <p:spPr bwMode="auto">
          <a:xfrm>
            <a:off x="404813" y="6551613"/>
            <a:ext cx="293687" cy="550862"/>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176200" prstMaterial="legacyMatte">
              <a:extrusionClr>
                <a:srgbClr val="FF6600"/>
              </a:extrusionClr>
              <a:contourClr>
                <a:srgbClr val="FFE701"/>
              </a:contourClr>
            </a:sp3d>
          </a:bodyPr>
          <a:lstStyle/>
          <a:p>
            <a:pPr algn="ctr"/>
            <a:r>
              <a:rPr lang="en-US" altLang="ja-JP" sz="3600" b="1" kern="10">
                <a:ln w="9525">
                  <a:round/>
                  <a:headEnd/>
                  <a:tailEnd/>
                </a:ln>
                <a:gradFill rotWithShape="0">
                  <a:gsLst>
                    <a:gs pos="0">
                      <a:srgbClr val="FFE701"/>
                    </a:gs>
                    <a:gs pos="100000">
                      <a:srgbClr val="FE3E02"/>
                    </a:gs>
                  </a:gsLst>
                  <a:lin ang="5400000" scaled="1"/>
                </a:gradFill>
                <a:latin typeface="メイリオ" panose="020B0604030504040204" pitchFamily="50" charset="-128"/>
                <a:ea typeface="メイリオ" panose="020B0604030504040204" pitchFamily="50" charset="-128"/>
              </a:rPr>
              <a:t>3</a:t>
            </a:r>
            <a:endParaRPr lang="ja-JP" altLang="en-US" sz="3600" b="1" kern="10">
              <a:ln w="9525">
                <a:round/>
                <a:headEnd/>
                <a:tailEnd/>
              </a:ln>
              <a:gradFill rotWithShape="0">
                <a:gsLst>
                  <a:gs pos="0">
                    <a:srgbClr val="FFE701"/>
                  </a:gs>
                  <a:gs pos="100000">
                    <a:srgbClr val="FE3E02"/>
                  </a:gs>
                </a:gsLst>
                <a:lin ang="5400000" scaled="1"/>
              </a:gradFill>
              <a:latin typeface="メイリオ" panose="020B0604030504040204" pitchFamily="50" charset="-128"/>
              <a:ea typeface="メイリオ" panose="020B0604030504040204" pitchFamily="50" charset="-128"/>
            </a:endParaRPr>
          </a:p>
        </p:txBody>
      </p:sp>
      <p:sp>
        <p:nvSpPr>
          <p:cNvPr id="2175" name="WordArt 127">
            <a:extLst>
              <a:ext uri="{FF2B5EF4-FFF2-40B4-BE49-F238E27FC236}">
                <a16:creationId xmlns:a16="http://schemas.microsoft.com/office/drawing/2014/main" id="{941063AB-3670-470F-A373-D36ED5D49649}"/>
              </a:ext>
            </a:extLst>
          </p:cNvPr>
          <p:cNvSpPr>
            <a:spLocks noChangeArrowheads="1" noChangeShapeType="1" noTextEdit="1"/>
          </p:cNvSpPr>
          <p:nvPr/>
        </p:nvSpPr>
        <p:spPr bwMode="auto">
          <a:xfrm>
            <a:off x="3524250" y="6551613"/>
            <a:ext cx="293688" cy="550862"/>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176200" prstMaterial="legacyMatte">
              <a:extrusionClr>
                <a:srgbClr val="FF6600"/>
              </a:extrusionClr>
              <a:contourClr>
                <a:srgbClr val="FFE701"/>
              </a:contourClr>
            </a:sp3d>
          </a:bodyPr>
          <a:lstStyle/>
          <a:p>
            <a:pPr algn="ctr"/>
            <a:r>
              <a:rPr lang="en-US" altLang="ja-JP" sz="3600" b="1" kern="10">
                <a:ln w="9525">
                  <a:round/>
                  <a:headEnd/>
                  <a:tailEnd/>
                </a:ln>
                <a:gradFill rotWithShape="0">
                  <a:gsLst>
                    <a:gs pos="0">
                      <a:srgbClr val="FFE701"/>
                    </a:gs>
                    <a:gs pos="100000">
                      <a:srgbClr val="FE3E02"/>
                    </a:gs>
                  </a:gsLst>
                  <a:lin ang="5400000" scaled="1"/>
                </a:gradFill>
                <a:latin typeface="メイリオ" panose="020B0604030504040204" pitchFamily="50" charset="-128"/>
                <a:ea typeface="メイリオ" panose="020B0604030504040204" pitchFamily="50" charset="-128"/>
              </a:rPr>
              <a:t>4</a:t>
            </a:r>
            <a:endParaRPr lang="ja-JP" altLang="en-US" sz="3600" b="1" kern="10">
              <a:ln w="9525">
                <a:round/>
                <a:headEnd/>
                <a:tailEnd/>
              </a:ln>
              <a:gradFill rotWithShape="0">
                <a:gsLst>
                  <a:gs pos="0">
                    <a:srgbClr val="FFE701"/>
                  </a:gs>
                  <a:gs pos="100000">
                    <a:srgbClr val="FE3E02"/>
                  </a:gs>
                </a:gsLst>
                <a:lin ang="5400000" scaled="1"/>
              </a:gradFill>
              <a:latin typeface="メイリオ" panose="020B0604030504040204" pitchFamily="50" charset="-128"/>
              <a:ea typeface="メイリオ" panose="020B0604030504040204" pitchFamily="50" charset="-128"/>
            </a:endParaRPr>
          </a:p>
        </p:txBody>
      </p:sp>
      <p:sp>
        <p:nvSpPr>
          <p:cNvPr id="2176" name="Text Box 128">
            <a:extLst>
              <a:ext uri="{FF2B5EF4-FFF2-40B4-BE49-F238E27FC236}">
                <a16:creationId xmlns:a16="http://schemas.microsoft.com/office/drawing/2014/main" id="{40FA100C-0934-4886-ADC1-536A767B6A51}"/>
              </a:ext>
            </a:extLst>
          </p:cNvPr>
          <p:cNvSpPr txBox="1">
            <a:spLocks noChangeArrowheads="1"/>
          </p:cNvSpPr>
          <p:nvPr/>
        </p:nvSpPr>
        <p:spPr bwMode="auto">
          <a:xfrm>
            <a:off x="333375" y="8769350"/>
            <a:ext cx="3384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solidFill>
                  <a:schemeClr val="accent2"/>
                </a:solidFill>
                <a:ea typeface="メイリオ" panose="020B0604030504040204" pitchFamily="50" charset="-128"/>
              </a:rPr>
              <a:t>今だけ特別価格で提供します！</a:t>
            </a:r>
          </a:p>
        </p:txBody>
      </p:sp>
      <p:sp>
        <p:nvSpPr>
          <p:cNvPr id="2178" name="Text Box 130">
            <a:extLst>
              <a:ext uri="{FF2B5EF4-FFF2-40B4-BE49-F238E27FC236}">
                <a16:creationId xmlns:a16="http://schemas.microsoft.com/office/drawing/2014/main" id="{54DD2AF7-CB92-4929-B1A6-D0005E2E6287}"/>
              </a:ext>
            </a:extLst>
          </p:cNvPr>
          <p:cNvSpPr txBox="1">
            <a:spLocks noChangeArrowheads="1"/>
          </p:cNvSpPr>
          <p:nvPr/>
        </p:nvSpPr>
        <p:spPr bwMode="auto">
          <a:xfrm>
            <a:off x="476250" y="5502275"/>
            <a:ext cx="27368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b="1">
                <a:ea typeface="メイリオ" panose="020B0604030504040204" pitchFamily="50" charset="-128"/>
              </a:rPr>
              <a:t>ライセンスフリー！ライセンスフリー！ライセンスフリー！ライセンスフリー！ライセンスフリー！</a:t>
            </a:r>
          </a:p>
        </p:txBody>
      </p:sp>
      <p:sp>
        <p:nvSpPr>
          <p:cNvPr id="2179" name="Text Box 131">
            <a:extLst>
              <a:ext uri="{FF2B5EF4-FFF2-40B4-BE49-F238E27FC236}">
                <a16:creationId xmlns:a16="http://schemas.microsoft.com/office/drawing/2014/main" id="{7770C26C-27A9-425E-819C-D6A8DEEF22C2}"/>
              </a:ext>
            </a:extLst>
          </p:cNvPr>
          <p:cNvSpPr txBox="1">
            <a:spLocks noChangeArrowheads="1"/>
          </p:cNvSpPr>
          <p:nvPr/>
        </p:nvSpPr>
        <p:spPr bwMode="auto">
          <a:xfrm>
            <a:off x="3654425" y="5502275"/>
            <a:ext cx="27368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b="1">
                <a:ea typeface="メイリオ" panose="020B0604030504040204" pitchFamily="50" charset="-128"/>
              </a:rPr>
              <a:t>商用にも使える！商用にも使える！商用にも使える！商用にも使える！</a:t>
            </a:r>
          </a:p>
          <a:p>
            <a:pPr>
              <a:lnSpc>
                <a:spcPct val="120000"/>
              </a:lnSpc>
            </a:pPr>
            <a:r>
              <a:rPr lang="ja-JP" altLang="en-US" sz="1200" b="1">
                <a:ea typeface="メイリオ" panose="020B0604030504040204" pitchFamily="50" charset="-128"/>
              </a:rPr>
              <a:t>商用にも使える！商用にも使える！</a:t>
            </a:r>
          </a:p>
        </p:txBody>
      </p:sp>
      <p:sp>
        <p:nvSpPr>
          <p:cNvPr id="2180" name="Text Box 132">
            <a:extLst>
              <a:ext uri="{FF2B5EF4-FFF2-40B4-BE49-F238E27FC236}">
                <a16:creationId xmlns:a16="http://schemas.microsoft.com/office/drawing/2014/main" id="{A0C8C2D3-0330-4184-8C71-FBA7DE146E7B}"/>
              </a:ext>
            </a:extLst>
          </p:cNvPr>
          <p:cNvSpPr txBox="1">
            <a:spLocks noChangeArrowheads="1"/>
          </p:cNvSpPr>
          <p:nvPr/>
        </p:nvSpPr>
        <p:spPr bwMode="auto">
          <a:xfrm>
            <a:off x="476250" y="7229475"/>
            <a:ext cx="27368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b="1">
                <a:ea typeface="メイリオ" panose="020B0604030504040204" pitchFamily="50" charset="-128"/>
              </a:rPr>
              <a:t>オリジナルデータオリジナルデータオリジナルデータオリジナルデータオリジナルデータ</a:t>
            </a:r>
          </a:p>
        </p:txBody>
      </p:sp>
      <p:sp>
        <p:nvSpPr>
          <p:cNvPr id="2181" name="Text Box 133">
            <a:extLst>
              <a:ext uri="{FF2B5EF4-FFF2-40B4-BE49-F238E27FC236}">
                <a16:creationId xmlns:a16="http://schemas.microsoft.com/office/drawing/2014/main" id="{C6A7C6BC-C58B-46B6-9E46-980A0E59CDC3}"/>
              </a:ext>
            </a:extLst>
          </p:cNvPr>
          <p:cNvSpPr txBox="1">
            <a:spLocks noChangeArrowheads="1"/>
          </p:cNvSpPr>
          <p:nvPr/>
        </p:nvSpPr>
        <p:spPr bwMode="auto">
          <a:xfrm>
            <a:off x="3654425" y="7229475"/>
            <a:ext cx="27368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b="1">
                <a:ea typeface="メイリオ" panose="020B0604030504040204" pitchFamily="50" charset="-128"/>
              </a:rPr>
              <a:t>最新のパワポ対応最新のパワポ対応最新のパワポ対応最新のパワポ対応最新のパワポ対応最新のパワポ対応</a:t>
            </a:r>
          </a:p>
        </p:txBody>
      </p:sp>
      <p:sp>
        <p:nvSpPr>
          <p:cNvPr id="2182" name="Text Box 134">
            <a:extLst>
              <a:ext uri="{FF2B5EF4-FFF2-40B4-BE49-F238E27FC236}">
                <a16:creationId xmlns:a16="http://schemas.microsoft.com/office/drawing/2014/main" id="{B161FCB9-3E2E-4FC0-AEB9-BB0DD59E4F45}"/>
              </a:ext>
            </a:extLst>
          </p:cNvPr>
          <p:cNvSpPr txBox="1">
            <a:spLocks noChangeArrowheads="1"/>
          </p:cNvSpPr>
          <p:nvPr/>
        </p:nvSpPr>
        <p:spPr bwMode="auto">
          <a:xfrm>
            <a:off x="3716338" y="8553450"/>
            <a:ext cx="280828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solidFill>
                  <a:srgbClr val="FF0000"/>
                </a:solidFill>
                <a:latin typeface="メイリオ" panose="020B0604030504040204" pitchFamily="50" charset="-128"/>
                <a:ea typeface="メイリオ" panose="020B0604030504040204" pitchFamily="50" charset="-128"/>
              </a:rPr>
              <a:t>１セット</a:t>
            </a:r>
            <a:r>
              <a:rPr lang="en-US" altLang="ja-JP" sz="3600" b="1">
                <a:solidFill>
                  <a:srgbClr val="FF0000"/>
                </a:solidFill>
                <a:latin typeface="メイリオ" panose="020B0604030504040204" pitchFamily="50" charset="-128"/>
                <a:ea typeface="メイリオ" panose="020B0604030504040204" pitchFamily="50" charset="-128"/>
              </a:rPr>
              <a:t>1050</a:t>
            </a:r>
            <a:r>
              <a:rPr lang="ja-JP" altLang="en-US" sz="3600" b="1">
                <a:solidFill>
                  <a:srgbClr val="FF0000"/>
                </a:solidFill>
                <a:latin typeface="メイリオ" panose="020B0604030504040204" pitchFamily="50" charset="-128"/>
                <a:ea typeface="メイリオ" panose="020B0604030504040204" pitchFamily="50" charset="-128"/>
              </a:rPr>
              <a:t>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Oval 2">
            <a:extLst>
              <a:ext uri="{FF2B5EF4-FFF2-40B4-BE49-F238E27FC236}">
                <a16:creationId xmlns:a16="http://schemas.microsoft.com/office/drawing/2014/main" id="{EBC01056-6202-41C1-B1F6-4C3F4EB864BD}"/>
              </a:ext>
            </a:extLst>
          </p:cNvPr>
          <p:cNvSpPr>
            <a:spLocks noChangeArrowheads="1"/>
          </p:cNvSpPr>
          <p:nvPr/>
        </p:nvSpPr>
        <p:spPr bwMode="auto">
          <a:xfrm>
            <a:off x="260350" y="8408988"/>
            <a:ext cx="6264275" cy="936625"/>
          </a:xfrm>
          <a:prstGeom prst="ellipse">
            <a:avLst/>
          </a:prstGeom>
          <a:solidFill>
            <a:srgbClr val="CCFF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5" name="AutoShape 3">
            <a:extLst>
              <a:ext uri="{FF2B5EF4-FFF2-40B4-BE49-F238E27FC236}">
                <a16:creationId xmlns:a16="http://schemas.microsoft.com/office/drawing/2014/main" id="{B9E79B92-C4BE-451F-8760-6C422A63A769}"/>
              </a:ext>
            </a:extLst>
          </p:cNvPr>
          <p:cNvSpPr>
            <a:spLocks noChangeArrowheads="1"/>
          </p:cNvSpPr>
          <p:nvPr/>
        </p:nvSpPr>
        <p:spPr bwMode="auto">
          <a:xfrm rot="5400000">
            <a:off x="2824956" y="-2824956"/>
            <a:ext cx="1208088" cy="6858000"/>
          </a:xfrm>
          <a:prstGeom prst="flowChartDelay">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6" name="Text Box 4">
            <a:extLst>
              <a:ext uri="{FF2B5EF4-FFF2-40B4-BE49-F238E27FC236}">
                <a16:creationId xmlns:a16="http://schemas.microsoft.com/office/drawing/2014/main" id="{D17F1E88-5A82-4D9F-A240-C723ADC410DE}"/>
              </a:ext>
            </a:extLst>
          </p:cNvPr>
          <p:cNvSpPr txBox="1">
            <a:spLocks noChangeArrowheads="1"/>
          </p:cNvSpPr>
          <p:nvPr/>
        </p:nvSpPr>
        <p:spPr bwMode="auto">
          <a:xfrm>
            <a:off x="188913" y="200025"/>
            <a:ext cx="64801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a:r>
              <a:rPr lang="ja-JP" altLang="en-US" b="1">
                <a:solidFill>
                  <a:srgbClr val="FF0000"/>
                </a:solidFill>
                <a:ea typeface="メイリオ" panose="020B0604030504040204" pitchFamily="50" charset="-128"/>
              </a:rPr>
              <a:t>たったひとつのパーツで魅力が倍増する（サブコピー）</a:t>
            </a:r>
          </a:p>
        </p:txBody>
      </p:sp>
      <p:sp>
        <p:nvSpPr>
          <p:cNvPr id="3077" name="Text Box 5">
            <a:extLst>
              <a:ext uri="{FF2B5EF4-FFF2-40B4-BE49-F238E27FC236}">
                <a16:creationId xmlns:a16="http://schemas.microsoft.com/office/drawing/2014/main" id="{C4EAF775-172F-4CE4-9AD0-874B34B544EA}"/>
              </a:ext>
            </a:extLst>
          </p:cNvPr>
          <p:cNvSpPr txBox="1">
            <a:spLocks noChangeArrowheads="1"/>
          </p:cNvSpPr>
          <p:nvPr/>
        </p:nvSpPr>
        <p:spPr bwMode="auto">
          <a:xfrm>
            <a:off x="188913" y="560388"/>
            <a:ext cx="64801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a:r>
              <a:rPr lang="ja-JP" altLang="en-US" sz="3600" b="1">
                <a:ea typeface="メイリオ" panose="020B0604030504040204" pitchFamily="50" charset="-128"/>
              </a:rPr>
              <a:t>フリー素材集（商品名）</a:t>
            </a:r>
          </a:p>
        </p:txBody>
      </p:sp>
      <p:sp>
        <p:nvSpPr>
          <p:cNvPr id="3078" name="Oval 6">
            <a:extLst>
              <a:ext uri="{FF2B5EF4-FFF2-40B4-BE49-F238E27FC236}">
                <a16:creationId xmlns:a16="http://schemas.microsoft.com/office/drawing/2014/main" id="{A30434A0-894A-4E39-A865-4B7CE0A25BAB}"/>
              </a:ext>
            </a:extLst>
          </p:cNvPr>
          <p:cNvSpPr>
            <a:spLocks noChangeArrowheads="1"/>
          </p:cNvSpPr>
          <p:nvPr/>
        </p:nvSpPr>
        <p:spPr bwMode="auto">
          <a:xfrm>
            <a:off x="333375" y="3944938"/>
            <a:ext cx="6191250" cy="1584325"/>
          </a:xfrm>
          <a:prstGeom prst="ellipse">
            <a:avLst/>
          </a:prstGeom>
          <a:gradFill rotWithShape="1">
            <a:gsLst>
              <a:gs pos="0">
                <a:srgbClr val="66CCFF"/>
              </a:gs>
              <a:gs pos="100000">
                <a:srgbClr val="66CCFF">
                  <a:gamma/>
                  <a:tint val="0"/>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3079" name="Rectangle 7" descr="右上がり対角線 (反転)">
            <a:extLst>
              <a:ext uri="{FF2B5EF4-FFF2-40B4-BE49-F238E27FC236}">
                <a16:creationId xmlns:a16="http://schemas.microsoft.com/office/drawing/2014/main" id="{0C06E991-164B-40E3-A0FF-E4C84221C83A}"/>
              </a:ext>
            </a:extLst>
          </p:cNvPr>
          <p:cNvSpPr>
            <a:spLocks noChangeArrowheads="1"/>
          </p:cNvSpPr>
          <p:nvPr/>
        </p:nvSpPr>
        <p:spPr bwMode="auto">
          <a:xfrm>
            <a:off x="1557338" y="1639888"/>
            <a:ext cx="3743325" cy="3025775"/>
          </a:xfrm>
          <a:prstGeom prst="rect">
            <a:avLst/>
          </a:prstGeom>
          <a:pattFill prst="dkUpDiag">
            <a:fgClr>
              <a:srgbClr val="C0C0C0"/>
            </a:fgClr>
            <a:bgClr>
              <a:schemeClr val="bg1"/>
            </a:bgClr>
          </a:pattFill>
          <a:ln w="317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製品写真、</a:t>
            </a:r>
          </a:p>
          <a:p>
            <a:pPr algn="ctr"/>
            <a:r>
              <a:rPr lang="ja-JP" altLang="en-US"/>
              <a:t>イメージ写真など</a:t>
            </a:r>
          </a:p>
        </p:txBody>
      </p:sp>
      <p:sp>
        <p:nvSpPr>
          <p:cNvPr id="3080" name="AutoShape 8">
            <a:extLst>
              <a:ext uri="{FF2B5EF4-FFF2-40B4-BE49-F238E27FC236}">
                <a16:creationId xmlns:a16="http://schemas.microsoft.com/office/drawing/2014/main" id="{D9FA052A-8266-40D9-9B1A-097739593CAC}"/>
              </a:ext>
            </a:extLst>
          </p:cNvPr>
          <p:cNvSpPr>
            <a:spLocks noChangeArrowheads="1"/>
          </p:cNvSpPr>
          <p:nvPr/>
        </p:nvSpPr>
        <p:spPr bwMode="auto">
          <a:xfrm rot="-900000">
            <a:off x="4941888" y="1208088"/>
            <a:ext cx="1584325" cy="1008062"/>
          </a:xfrm>
          <a:prstGeom prst="star16">
            <a:avLst>
              <a:gd name="adj" fmla="val 37500"/>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b="1">
                <a:solidFill>
                  <a:schemeClr val="bg1"/>
                </a:solidFill>
                <a:ea typeface="メイリオ" panose="020B0604030504040204" pitchFamily="50" charset="-128"/>
              </a:rPr>
              <a:t>新発売</a:t>
            </a:r>
          </a:p>
        </p:txBody>
      </p:sp>
      <p:sp>
        <p:nvSpPr>
          <p:cNvPr id="3081" name="Text Box 9">
            <a:extLst>
              <a:ext uri="{FF2B5EF4-FFF2-40B4-BE49-F238E27FC236}">
                <a16:creationId xmlns:a16="http://schemas.microsoft.com/office/drawing/2014/main" id="{52681438-03F7-4ADC-8550-5D1EC3D57B0C}"/>
              </a:ext>
            </a:extLst>
          </p:cNvPr>
          <p:cNvSpPr txBox="1">
            <a:spLocks noChangeArrowheads="1"/>
          </p:cNvSpPr>
          <p:nvPr/>
        </p:nvSpPr>
        <p:spPr bwMode="auto">
          <a:xfrm>
            <a:off x="5373688" y="2289175"/>
            <a:ext cx="129540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800"/>
              <a:t>発売中、大好評、予約受付中など目的に合わせて差し替えてください。</a:t>
            </a:r>
          </a:p>
        </p:txBody>
      </p:sp>
      <p:sp>
        <p:nvSpPr>
          <p:cNvPr id="3082" name="AutoShape 10">
            <a:extLst>
              <a:ext uri="{FF2B5EF4-FFF2-40B4-BE49-F238E27FC236}">
                <a16:creationId xmlns:a16="http://schemas.microsoft.com/office/drawing/2014/main" id="{8B70D7EF-2CB2-499E-B4F7-A020F4906E7D}"/>
              </a:ext>
            </a:extLst>
          </p:cNvPr>
          <p:cNvSpPr>
            <a:spLocks noChangeArrowheads="1"/>
          </p:cNvSpPr>
          <p:nvPr/>
        </p:nvSpPr>
        <p:spPr bwMode="auto">
          <a:xfrm>
            <a:off x="333375" y="4953000"/>
            <a:ext cx="3024188" cy="1512888"/>
          </a:xfrm>
          <a:prstGeom prst="roundRect">
            <a:avLst>
              <a:gd name="adj" fmla="val 7069"/>
            </a:avLst>
          </a:prstGeom>
          <a:gradFill rotWithShape="1">
            <a:gsLst>
              <a:gs pos="0">
                <a:schemeClr val="accent1">
                  <a:gamma/>
                  <a:tint val="0"/>
                  <a:invGamma/>
                </a:schemeClr>
              </a:gs>
              <a:gs pos="100000">
                <a:schemeClr val="accent1"/>
              </a:gs>
            </a:gsLst>
            <a:lin ang="5400000" scaled="1"/>
          </a:gradFill>
          <a:ln w="25400">
            <a:solidFill>
              <a:srgbClr val="33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3" name="AutoShape 11">
            <a:extLst>
              <a:ext uri="{FF2B5EF4-FFF2-40B4-BE49-F238E27FC236}">
                <a16:creationId xmlns:a16="http://schemas.microsoft.com/office/drawing/2014/main" id="{864319CA-A337-4E11-A48F-6699ABDA18C6}"/>
              </a:ext>
            </a:extLst>
          </p:cNvPr>
          <p:cNvSpPr>
            <a:spLocks noChangeArrowheads="1"/>
          </p:cNvSpPr>
          <p:nvPr/>
        </p:nvSpPr>
        <p:spPr bwMode="auto">
          <a:xfrm>
            <a:off x="3500438" y="4953000"/>
            <a:ext cx="3024187" cy="1512888"/>
          </a:xfrm>
          <a:prstGeom prst="roundRect">
            <a:avLst>
              <a:gd name="adj" fmla="val 5968"/>
            </a:avLst>
          </a:prstGeom>
          <a:gradFill rotWithShape="1">
            <a:gsLst>
              <a:gs pos="0">
                <a:schemeClr val="accent1">
                  <a:gamma/>
                  <a:tint val="0"/>
                  <a:invGamma/>
                </a:schemeClr>
              </a:gs>
              <a:gs pos="100000">
                <a:schemeClr val="accent1"/>
              </a:gs>
            </a:gsLst>
            <a:lin ang="5400000" scaled="1"/>
          </a:gradFill>
          <a:ln w="25400">
            <a:solidFill>
              <a:srgbClr val="33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4" name="Freeform 12">
            <a:extLst>
              <a:ext uri="{FF2B5EF4-FFF2-40B4-BE49-F238E27FC236}">
                <a16:creationId xmlns:a16="http://schemas.microsoft.com/office/drawing/2014/main" id="{AD23EDDA-8AF1-443D-B46F-6CB7E8B5EEDD}"/>
              </a:ext>
            </a:extLst>
          </p:cNvPr>
          <p:cNvSpPr>
            <a:spLocks/>
          </p:cNvSpPr>
          <p:nvPr/>
        </p:nvSpPr>
        <p:spPr bwMode="auto">
          <a:xfrm flipV="1">
            <a:off x="333375" y="9129713"/>
            <a:ext cx="6191250" cy="71437"/>
          </a:xfrm>
          <a:custGeom>
            <a:avLst/>
            <a:gdLst>
              <a:gd name="T0" fmla="*/ 0 w 4354"/>
              <a:gd name="T1" fmla="*/ 0 h 91"/>
              <a:gd name="T2" fmla="*/ 90 w 4354"/>
              <a:gd name="T3" fmla="*/ 91 h 91"/>
              <a:gd name="T4" fmla="*/ 181 w 4354"/>
              <a:gd name="T5" fmla="*/ 0 h 91"/>
              <a:gd name="T6" fmla="*/ 272 w 4354"/>
              <a:gd name="T7" fmla="*/ 91 h 91"/>
              <a:gd name="T8" fmla="*/ 362 w 4354"/>
              <a:gd name="T9" fmla="*/ 0 h 91"/>
              <a:gd name="T10" fmla="*/ 453 w 4354"/>
              <a:gd name="T11" fmla="*/ 91 h 91"/>
              <a:gd name="T12" fmla="*/ 544 w 4354"/>
              <a:gd name="T13" fmla="*/ 0 h 91"/>
              <a:gd name="T14" fmla="*/ 635 w 4354"/>
              <a:gd name="T15" fmla="*/ 91 h 91"/>
              <a:gd name="T16" fmla="*/ 725 w 4354"/>
              <a:gd name="T17" fmla="*/ 0 h 91"/>
              <a:gd name="T18" fmla="*/ 816 w 4354"/>
              <a:gd name="T19" fmla="*/ 91 h 91"/>
              <a:gd name="T20" fmla="*/ 907 w 4354"/>
              <a:gd name="T21" fmla="*/ 0 h 91"/>
              <a:gd name="T22" fmla="*/ 997 w 4354"/>
              <a:gd name="T23" fmla="*/ 91 h 91"/>
              <a:gd name="T24" fmla="*/ 1088 w 4354"/>
              <a:gd name="T25" fmla="*/ 0 h 91"/>
              <a:gd name="T26" fmla="*/ 1179 w 4354"/>
              <a:gd name="T27" fmla="*/ 91 h 91"/>
              <a:gd name="T28" fmla="*/ 1270 w 4354"/>
              <a:gd name="T29" fmla="*/ 0 h 91"/>
              <a:gd name="T30" fmla="*/ 1360 w 4354"/>
              <a:gd name="T31" fmla="*/ 91 h 91"/>
              <a:gd name="T32" fmla="*/ 1451 w 4354"/>
              <a:gd name="T33" fmla="*/ 0 h 91"/>
              <a:gd name="T34" fmla="*/ 1542 w 4354"/>
              <a:gd name="T35" fmla="*/ 91 h 91"/>
              <a:gd name="T36" fmla="*/ 1632 w 4354"/>
              <a:gd name="T37" fmla="*/ 0 h 91"/>
              <a:gd name="T38" fmla="*/ 1723 w 4354"/>
              <a:gd name="T39" fmla="*/ 91 h 91"/>
              <a:gd name="T40" fmla="*/ 1814 w 4354"/>
              <a:gd name="T41" fmla="*/ 0 h 91"/>
              <a:gd name="T42" fmla="*/ 1905 w 4354"/>
              <a:gd name="T43" fmla="*/ 91 h 91"/>
              <a:gd name="T44" fmla="*/ 1995 w 4354"/>
              <a:gd name="T45" fmla="*/ 0 h 91"/>
              <a:gd name="T46" fmla="*/ 2086 w 4354"/>
              <a:gd name="T47" fmla="*/ 91 h 91"/>
              <a:gd name="T48" fmla="*/ 2177 w 4354"/>
              <a:gd name="T49" fmla="*/ 0 h 91"/>
              <a:gd name="T50" fmla="*/ 2268 w 4354"/>
              <a:gd name="T51" fmla="*/ 91 h 91"/>
              <a:gd name="T52" fmla="*/ 2358 w 4354"/>
              <a:gd name="T53" fmla="*/ 0 h 91"/>
              <a:gd name="T54" fmla="*/ 2449 w 4354"/>
              <a:gd name="T55" fmla="*/ 91 h 91"/>
              <a:gd name="T56" fmla="*/ 2540 w 4354"/>
              <a:gd name="T57" fmla="*/ 0 h 91"/>
              <a:gd name="T58" fmla="*/ 2630 w 4354"/>
              <a:gd name="T59" fmla="*/ 91 h 91"/>
              <a:gd name="T60" fmla="*/ 2721 w 4354"/>
              <a:gd name="T61" fmla="*/ 0 h 91"/>
              <a:gd name="T62" fmla="*/ 2812 w 4354"/>
              <a:gd name="T63" fmla="*/ 91 h 91"/>
              <a:gd name="T64" fmla="*/ 2903 w 4354"/>
              <a:gd name="T65" fmla="*/ 0 h 91"/>
              <a:gd name="T66" fmla="*/ 2993 w 4354"/>
              <a:gd name="T67" fmla="*/ 91 h 91"/>
              <a:gd name="T68" fmla="*/ 3084 w 4354"/>
              <a:gd name="T69" fmla="*/ 0 h 91"/>
              <a:gd name="T70" fmla="*/ 3175 w 4354"/>
              <a:gd name="T71" fmla="*/ 91 h 91"/>
              <a:gd name="T72" fmla="*/ 3265 w 4354"/>
              <a:gd name="T73" fmla="*/ 0 h 91"/>
              <a:gd name="T74" fmla="*/ 3356 w 4354"/>
              <a:gd name="T75" fmla="*/ 91 h 91"/>
              <a:gd name="T76" fmla="*/ 3447 w 4354"/>
              <a:gd name="T77" fmla="*/ 0 h 91"/>
              <a:gd name="T78" fmla="*/ 3538 w 4354"/>
              <a:gd name="T79" fmla="*/ 91 h 91"/>
              <a:gd name="T80" fmla="*/ 3628 w 4354"/>
              <a:gd name="T81" fmla="*/ 0 h 91"/>
              <a:gd name="T82" fmla="*/ 3719 w 4354"/>
              <a:gd name="T83" fmla="*/ 91 h 91"/>
              <a:gd name="T84" fmla="*/ 3810 w 4354"/>
              <a:gd name="T85" fmla="*/ 0 h 91"/>
              <a:gd name="T86" fmla="*/ 3900 w 4354"/>
              <a:gd name="T87" fmla="*/ 91 h 91"/>
              <a:gd name="T88" fmla="*/ 3991 w 4354"/>
              <a:gd name="T89" fmla="*/ 0 h 91"/>
              <a:gd name="T90" fmla="*/ 4082 w 4354"/>
              <a:gd name="T91" fmla="*/ 91 h 91"/>
              <a:gd name="T92" fmla="*/ 4173 w 4354"/>
              <a:gd name="T93" fmla="*/ 0 h 91"/>
              <a:gd name="T94" fmla="*/ 4263 w 4354"/>
              <a:gd name="T95" fmla="*/ 91 h 91"/>
              <a:gd name="T96" fmla="*/ 4354 w 4354"/>
              <a:gd name="T9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54" h="91">
                <a:moveTo>
                  <a:pt x="0" y="0"/>
                </a:moveTo>
                <a:cubicBezTo>
                  <a:pt x="30" y="45"/>
                  <a:pt x="60" y="91"/>
                  <a:pt x="90" y="91"/>
                </a:cubicBezTo>
                <a:cubicBezTo>
                  <a:pt x="120" y="91"/>
                  <a:pt x="151" y="0"/>
                  <a:pt x="181" y="0"/>
                </a:cubicBezTo>
                <a:cubicBezTo>
                  <a:pt x="211" y="0"/>
                  <a:pt x="242" y="91"/>
                  <a:pt x="272" y="91"/>
                </a:cubicBezTo>
                <a:cubicBezTo>
                  <a:pt x="302" y="91"/>
                  <a:pt x="332" y="0"/>
                  <a:pt x="362" y="0"/>
                </a:cubicBezTo>
                <a:cubicBezTo>
                  <a:pt x="392" y="0"/>
                  <a:pt x="423" y="91"/>
                  <a:pt x="453" y="91"/>
                </a:cubicBezTo>
                <a:cubicBezTo>
                  <a:pt x="483" y="91"/>
                  <a:pt x="514" y="0"/>
                  <a:pt x="544" y="0"/>
                </a:cubicBezTo>
                <a:cubicBezTo>
                  <a:pt x="574" y="0"/>
                  <a:pt x="605" y="91"/>
                  <a:pt x="635" y="91"/>
                </a:cubicBezTo>
                <a:cubicBezTo>
                  <a:pt x="665" y="91"/>
                  <a:pt x="695" y="0"/>
                  <a:pt x="725" y="0"/>
                </a:cubicBezTo>
                <a:cubicBezTo>
                  <a:pt x="755" y="0"/>
                  <a:pt x="786" y="91"/>
                  <a:pt x="816" y="91"/>
                </a:cubicBezTo>
                <a:cubicBezTo>
                  <a:pt x="846" y="91"/>
                  <a:pt x="877" y="0"/>
                  <a:pt x="907" y="0"/>
                </a:cubicBezTo>
                <a:cubicBezTo>
                  <a:pt x="937" y="0"/>
                  <a:pt x="967" y="91"/>
                  <a:pt x="997" y="91"/>
                </a:cubicBezTo>
                <a:cubicBezTo>
                  <a:pt x="1027" y="91"/>
                  <a:pt x="1058" y="0"/>
                  <a:pt x="1088" y="0"/>
                </a:cubicBezTo>
                <a:cubicBezTo>
                  <a:pt x="1118" y="0"/>
                  <a:pt x="1149" y="91"/>
                  <a:pt x="1179" y="91"/>
                </a:cubicBezTo>
                <a:cubicBezTo>
                  <a:pt x="1209" y="91"/>
                  <a:pt x="1240" y="0"/>
                  <a:pt x="1270" y="0"/>
                </a:cubicBezTo>
                <a:cubicBezTo>
                  <a:pt x="1300" y="0"/>
                  <a:pt x="1330" y="91"/>
                  <a:pt x="1360" y="91"/>
                </a:cubicBezTo>
                <a:cubicBezTo>
                  <a:pt x="1390" y="91"/>
                  <a:pt x="1421" y="0"/>
                  <a:pt x="1451" y="0"/>
                </a:cubicBezTo>
                <a:cubicBezTo>
                  <a:pt x="1481" y="0"/>
                  <a:pt x="1512" y="91"/>
                  <a:pt x="1542" y="91"/>
                </a:cubicBezTo>
                <a:cubicBezTo>
                  <a:pt x="1572" y="91"/>
                  <a:pt x="1602" y="0"/>
                  <a:pt x="1632" y="0"/>
                </a:cubicBezTo>
                <a:cubicBezTo>
                  <a:pt x="1662" y="0"/>
                  <a:pt x="1693" y="91"/>
                  <a:pt x="1723" y="91"/>
                </a:cubicBezTo>
                <a:cubicBezTo>
                  <a:pt x="1753" y="91"/>
                  <a:pt x="1784" y="0"/>
                  <a:pt x="1814" y="0"/>
                </a:cubicBezTo>
                <a:cubicBezTo>
                  <a:pt x="1844" y="0"/>
                  <a:pt x="1875" y="91"/>
                  <a:pt x="1905" y="91"/>
                </a:cubicBezTo>
                <a:cubicBezTo>
                  <a:pt x="1935" y="91"/>
                  <a:pt x="1965" y="0"/>
                  <a:pt x="1995" y="0"/>
                </a:cubicBezTo>
                <a:cubicBezTo>
                  <a:pt x="2025" y="0"/>
                  <a:pt x="2056" y="91"/>
                  <a:pt x="2086" y="91"/>
                </a:cubicBezTo>
                <a:cubicBezTo>
                  <a:pt x="2116" y="91"/>
                  <a:pt x="2147" y="0"/>
                  <a:pt x="2177" y="0"/>
                </a:cubicBezTo>
                <a:cubicBezTo>
                  <a:pt x="2207" y="0"/>
                  <a:pt x="2238" y="91"/>
                  <a:pt x="2268" y="91"/>
                </a:cubicBezTo>
                <a:cubicBezTo>
                  <a:pt x="2298" y="91"/>
                  <a:pt x="2328" y="0"/>
                  <a:pt x="2358" y="0"/>
                </a:cubicBezTo>
                <a:cubicBezTo>
                  <a:pt x="2388" y="0"/>
                  <a:pt x="2419" y="91"/>
                  <a:pt x="2449" y="91"/>
                </a:cubicBezTo>
                <a:cubicBezTo>
                  <a:pt x="2479" y="91"/>
                  <a:pt x="2510" y="0"/>
                  <a:pt x="2540" y="0"/>
                </a:cubicBezTo>
                <a:cubicBezTo>
                  <a:pt x="2570" y="0"/>
                  <a:pt x="2600" y="91"/>
                  <a:pt x="2630" y="91"/>
                </a:cubicBezTo>
                <a:cubicBezTo>
                  <a:pt x="2660" y="91"/>
                  <a:pt x="2691" y="0"/>
                  <a:pt x="2721" y="0"/>
                </a:cubicBezTo>
                <a:cubicBezTo>
                  <a:pt x="2751" y="0"/>
                  <a:pt x="2782" y="91"/>
                  <a:pt x="2812" y="91"/>
                </a:cubicBezTo>
                <a:cubicBezTo>
                  <a:pt x="2842" y="91"/>
                  <a:pt x="2873" y="0"/>
                  <a:pt x="2903" y="0"/>
                </a:cubicBezTo>
                <a:cubicBezTo>
                  <a:pt x="2933" y="0"/>
                  <a:pt x="2963" y="91"/>
                  <a:pt x="2993" y="91"/>
                </a:cubicBezTo>
                <a:cubicBezTo>
                  <a:pt x="3023" y="91"/>
                  <a:pt x="3054" y="0"/>
                  <a:pt x="3084" y="0"/>
                </a:cubicBezTo>
                <a:cubicBezTo>
                  <a:pt x="3114" y="0"/>
                  <a:pt x="3145" y="91"/>
                  <a:pt x="3175" y="91"/>
                </a:cubicBezTo>
                <a:cubicBezTo>
                  <a:pt x="3205" y="91"/>
                  <a:pt x="3235" y="0"/>
                  <a:pt x="3265" y="0"/>
                </a:cubicBezTo>
                <a:cubicBezTo>
                  <a:pt x="3295" y="0"/>
                  <a:pt x="3326" y="91"/>
                  <a:pt x="3356" y="91"/>
                </a:cubicBezTo>
                <a:cubicBezTo>
                  <a:pt x="3386" y="91"/>
                  <a:pt x="3417" y="0"/>
                  <a:pt x="3447" y="0"/>
                </a:cubicBezTo>
                <a:cubicBezTo>
                  <a:pt x="3477" y="0"/>
                  <a:pt x="3508" y="91"/>
                  <a:pt x="3538" y="91"/>
                </a:cubicBezTo>
                <a:cubicBezTo>
                  <a:pt x="3568" y="91"/>
                  <a:pt x="3598" y="0"/>
                  <a:pt x="3628" y="0"/>
                </a:cubicBezTo>
                <a:cubicBezTo>
                  <a:pt x="3658" y="0"/>
                  <a:pt x="3689" y="91"/>
                  <a:pt x="3719" y="91"/>
                </a:cubicBezTo>
                <a:cubicBezTo>
                  <a:pt x="3749" y="91"/>
                  <a:pt x="3780" y="0"/>
                  <a:pt x="3810" y="0"/>
                </a:cubicBezTo>
                <a:cubicBezTo>
                  <a:pt x="3840" y="0"/>
                  <a:pt x="3870" y="91"/>
                  <a:pt x="3900" y="91"/>
                </a:cubicBezTo>
                <a:cubicBezTo>
                  <a:pt x="3930" y="91"/>
                  <a:pt x="3961" y="0"/>
                  <a:pt x="3991" y="0"/>
                </a:cubicBezTo>
                <a:cubicBezTo>
                  <a:pt x="4021" y="0"/>
                  <a:pt x="4052" y="91"/>
                  <a:pt x="4082" y="91"/>
                </a:cubicBezTo>
                <a:cubicBezTo>
                  <a:pt x="4112" y="91"/>
                  <a:pt x="4143" y="0"/>
                  <a:pt x="4173" y="0"/>
                </a:cubicBezTo>
                <a:cubicBezTo>
                  <a:pt x="4203" y="0"/>
                  <a:pt x="4233" y="91"/>
                  <a:pt x="4263" y="91"/>
                </a:cubicBezTo>
                <a:cubicBezTo>
                  <a:pt x="4293" y="91"/>
                  <a:pt x="4323" y="45"/>
                  <a:pt x="4354" y="0"/>
                </a:cubicBezTo>
              </a:path>
            </a:pathLst>
          </a:cu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85" name="Text Box 13">
            <a:extLst>
              <a:ext uri="{FF2B5EF4-FFF2-40B4-BE49-F238E27FC236}">
                <a16:creationId xmlns:a16="http://schemas.microsoft.com/office/drawing/2014/main" id="{42F5E55D-D82E-49E5-815C-49C0D387943D}"/>
              </a:ext>
            </a:extLst>
          </p:cNvPr>
          <p:cNvSpPr txBox="1">
            <a:spLocks noChangeArrowheads="1"/>
          </p:cNvSpPr>
          <p:nvPr/>
        </p:nvSpPr>
        <p:spPr bwMode="auto">
          <a:xfrm>
            <a:off x="44450" y="9561513"/>
            <a:ext cx="6769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000"/>
              <a:t>株式会社◎◎◎◎（会社名、店名）</a:t>
            </a:r>
          </a:p>
        </p:txBody>
      </p:sp>
      <p:sp>
        <p:nvSpPr>
          <p:cNvPr id="3086" name="AutoShape 14">
            <a:extLst>
              <a:ext uri="{FF2B5EF4-FFF2-40B4-BE49-F238E27FC236}">
                <a16:creationId xmlns:a16="http://schemas.microsoft.com/office/drawing/2014/main" id="{51AD5359-7563-495E-B31C-5491BF41A2C1}"/>
              </a:ext>
            </a:extLst>
          </p:cNvPr>
          <p:cNvSpPr>
            <a:spLocks noChangeArrowheads="1"/>
          </p:cNvSpPr>
          <p:nvPr/>
        </p:nvSpPr>
        <p:spPr bwMode="auto">
          <a:xfrm>
            <a:off x="333375" y="6753225"/>
            <a:ext cx="3024188" cy="1512888"/>
          </a:xfrm>
          <a:prstGeom prst="roundRect">
            <a:avLst>
              <a:gd name="adj" fmla="val 7069"/>
            </a:avLst>
          </a:prstGeom>
          <a:gradFill rotWithShape="1">
            <a:gsLst>
              <a:gs pos="0">
                <a:schemeClr val="accent1">
                  <a:gamma/>
                  <a:tint val="0"/>
                  <a:invGamma/>
                </a:schemeClr>
              </a:gs>
              <a:gs pos="100000">
                <a:schemeClr val="accent1"/>
              </a:gs>
            </a:gsLst>
            <a:lin ang="5400000" scaled="1"/>
          </a:gradFill>
          <a:ln w="25400">
            <a:solidFill>
              <a:srgbClr val="33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7" name="AutoShape 15">
            <a:extLst>
              <a:ext uri="{FF2B5EF4-FFF2-40B4-BE49-F238E27FC236}">
                <a16:creationId xmlns:a16="http://schemas.microsoft.com/office/drawing/2014/main" id="{148C5F08-159E-4939-9B42-A4C29F2F3789}"/>
              </a:ext>
            </a:extLst>
          </p:cNvPr>
          <p:cNvSpPr>
            <a:spLocks noChangeArrowheads="1"/>
          </p:cNvSpPr>
          <p:nvPr/>
        </p:nvSpPr>
        <p:spPr bwMode="auto">
          <a:xfrm>
            <a:off x="3500438" y="6753225"/>
            <a:ext cx="3024187" cy="1512888"/>
          </a:xfrm>
          <a:prstGeom prst="roundRect">
            <a:avLst>
              <a:gd name="adj" fmla="val 5968"/>
            </a:avLst>
          </a:prstGeom>
          <a:gradFill rotWithShape="1">
            <a:gsLst>
              <a:gs pos="0">
                <a:schemeClr val="accent1">
                  <a:gamma/>
                  <a:tint val="0"/>
                  <a:invGamma/>
                </a:schemeClr>
              </a:gs>
              <a:gs pos="100000">
                <a:schemeClr val="accent1"/>
              </a:gs>
            </a:gsLst>
            <a:lin ang="5400000" scaled="1"/>
          </a:gradFill>
          <a:ln w="25400">
            <a:solidFill>
              <a:srgbClr val="33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8" name="Text Box 16">
            <a:extLst>
              <a:ext uri="{FF2B5EF4-FFF2-40B4-BE49-F238E27FC236}">
                <a16:creationId xmlns:a16="http://schemas.microsoft.com/office/drawing/2014/main" id="{1142A655-0AC2-40E7-AD4C-66DD081DF038}"/>
              </a:ext>
            </a:extLst>
          </p:cNvPr>
          <p:cNvSpPr txBox="1">
            <a:spLocks noChangeArrowheads="1"/>
          </p:cNvSpPr>
          <p:nvPr/>
        </p:nvSpPr>
        <p:spPr bwMode="auto">
          <a:xfrm>
            <a:off x="765175" y="5024438"/>
            <a:ext cx="2241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ライセンスフリー！</a:t>
            </a:r>
          </a:p>
        </p:txBody>
      </p:sp>
      <p:sp>
        <p:nvSpPr>
          <p:cNvPr id="3089" name="Text Box 17">
            <a:extLst>
              <a:ext uri="{FF2B5EF4-FFF2-40B4-BE49-F238E27FC236}">
                <a16:creationId xmlns:a16="http://schemas.microsoft.com/office/drawing/2014/main" id="{2BE24578-6926-4373-AE0E-8D97805CDA49}"/>
              </a:ext>
            </a:extLst>
          </p:cNvPr>
          <p:cNvSpPr txBox="1">
            <a:spLocks noChangeArrowheads="1"/>
          </p:cNvSpPr>
          <p:nvPr/>
        </p:nvSpPr>
        <p:spPr bwMode="auto">
          <a:xfrm>
            <a:off x="3933825" y="5024438"/>
            <a:ext cx="201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商用にも使える！</a:t>
            </a:r>
          </a:p>
        </p:txBody>
      </p:sp>
      <p:sp>
        <p:nvSpPr>
          <p:cNvPr id="3090" name="Text Box 18">
            <a:extLst>
              <a:ext uri="{FF2B5EF4-FFF2-40B4-BE49-F238E27FC236}">
                <a16:creationId xmlns:a16="http://schemas.microsoft.com/office/drawing/2014/main" id="{FFF673F9-E9AD-4821-817D-F5ACFE6A81F6}"/>
              </a:ext>
            </a:extLst>
          </p:cNvPr>
          <p:cNvSpPr txBox="1">
            <a:spLocks noChangeArrowheads="1"/>
          </p:cNvSpPr>
          <p:nvPr/>
        </p:nvSpPr>
        <p:spPr bwMode="auto">
          <a:xfrm>
            <a:off x="765175" y="6818313"/>
            <a:ext cx="201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オリジナルデータ</a:t>
            </a:r>
          </a:p>
        </p:txBody>
      </p:sp>
      <p:sp>
        <p:nvSpPr>
          <p:cNvPr id="3091" name="Text Box 19">
            <a:extLst>
              <a:ext uri="{FF2B5EF4-FFF2-40B4-BE49-F238E27FC236}">
                <a16:creationId xmlns:a16="http://schemas.microsoft.com/office/drawing/2014/main" id="{39AED1C8-93A1-4BF7-AD34-A2F2998973D0}"/>
              </a:ext>
            </a:extLst>
          </p:cNvPr>
          <p:cNvSpPr txBox="1">
            <a:spLocks noChangeArrowheads="1"/>
          </p:cNvSpPr>
          <p:nvPr/>
        </p:nvSpPr>
        <p:spPr bwMode="auto">
          <a:xfrm>
            <a:off x="3860800" y="6818313"/>
            <a:ext cx="201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最新のパワポ対応</a:t>
            </a:r>
          </a:p>
        </p:txBody>
      </p:sp>
      <p:sp>
        <p:nvSpPr>
          <p:cNvPr id="3092" name="WordArt 20">
            <a:extLst>
              <a:ext uri="{FF2B5EF4-FFF2-40B4-BE49-F238E27FC236}">
                <a16:creationId xmlns:a16="http://schemas.microsoft.com/office/drawing/2014/main" id="{9FCF9083-E7D1-4DDC-830C-5E2E03F64B4B}"/>
              </a:ext>
            </a:extLst>
          </p:cNvPr>
          <p:cNvSpPr>
            <a:spLocks noChangeArrowheads="1" noChangeShapeType="1" noTextEdit="1"/>
          </p:cNvSpPr>
          <p:nvPr/>
        </p:nvSpPr>
        <p:spPr bwMode="auto">
          <a:xfrm>
            <a:off x="404813" y="4737100"/>
            <a:ext cx="293687" cy="550863"/>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176200" prstMaterial="legacyMatte">
              <a:extrusionClr>
                <a:srgbClr val="3366FF"/>
              </a:extrusionClr>
              <a:contourClr>
                <a:srgbClr val="66CCFF"/>
              </a:contourClr>
            </a:sp3d>
          </a:bodyPr>
          <a:lstStyle/>
          <a:p>
            <a:pPr algn="ctr"/>
            <a:r>
              <a:rPr lang="en-US" altLang="ja-JP" sz="3600" b="1" kern="10">
                <a:ln w="9525">
                  <a:round/>
                  <a:headEnd/>
                  <a:tailEnd/>
                </a:ln>
                <a:gradFill rotWithShape="0">
                  <a:gsLst>
                    <a:gs pos="0">
                      <a:srgbClr val="66CCFF"/>
                    </a:gs>
                    <a:gs pos="100000">
                      <a:srgbClr val="3366FF"/>
                    </a:gs>
                  </a:gsLst>
                  <a:lin ang="5400000" scaled="1"/>
                </a:gradFill>
                <a:latin typeface="メイリオ" panose="020B0604030504040204" pitchFamily="50" charset="-128"/>
                <a:ea typeface="メイリオ" panose="020B0604030504040204" pitchFamily="50" charset="-128"/>
              </a:rPr>
              <a:t>1</a:t>
            </a:r>
            <a:endParaRPr lang="ja-JP" altLang="en-US" sz="3600" b="1" kern="10">
              <a:ln w="9525">
                <a:round/>
                <a:headEnd/>
                <a:tailEnd/>
              </a:ln>
              <a:gradFill rotWithShape="0">
                <a:gsLst>
                  <a:gs pos="0">
                    <a:srgbClr val="66CCFF"/>
                  </a:gs>
                  <a:gs pos="100000">
                    <a:srgbClr val="3366FF"/>
                  </a:gs>
                </a:gsLst>
                <a:lin ang="5400000" scaled="1"/>
              </a:gradFill>
              <a:latin typeface="メイリオ" panose="020B0604030504040204" pitchFamily="50" charset="-128"/>
              <a:ea typeface="メイリオ" panose="020B0604030504040204" pitchFamily="50" charset="-128"/>
            </a:endParaRPr>
          </a:p>
        </p:txBody>
      </p:sp>
      <p:sp>
        <p:nvSpPr>
          <p:cNvPr id="3093" name="WordArt 21">
            <a:extLst>
              <a:ext uri="{FF2B5EF4-FFF2-40B4-BE49-F238E27FC236}">
                <a16:creationId xmlns:a16="http://schemas.microsoft.com/office/drawing/2014/main" id="{A4465545-1AAB-45B2-8CCD-71EC716B5141}"/>
              </a:ext>
            </a:extLst>
          </p:cNvPr>
          <p:cNvSpPr>
            <a:spLocks noChangeArrowheads="1" noChangeShapeType="1" noTextEdit="1"/>
          </p:cNvSpPr>
          <p:nvPr/>
        </p:nvSpPr>
        <p:spPr bwMode="auto">
          <a:xfrm>
            <a:off x="3573463" y="4737100"/>
            <a:ext cx="293687" cy="550863"/>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176200" prstMaterial="legacyMatte">
              <a:extrusionClr>
                <a:srgbClr val="3366FF"/>
              </a:extrusionClr>
              <a:contourClr>
                <a:srgbClr val="66CCFF"/>
              </a:contourClr>
            </a:sp3d>
          </a:bodyPr>
          <a:lstStyle/>
          <a:p>
            <a:pPr algn="ctr"/>
            <a:r>
              <a:rPr lang="en-US" altLang="ja-JP" sz="3600" b="1" kern="10">
                <a:ln w="9525">
                  <a:round/>
                  <a:headEnd/>
                  <a:tailEnd/>
                </a:ln>
                <a:gradFill rotWithShape="0">
                  <a:gsLst>
                    <a:gs pos="0">
                      <a:srgbClr val="66CCFF"/>
                    </a:gs>
                    <a:gs pos="100000">
                      <a:srgbClr val="3366FF"/>
                    </a:gs>
                  </a:gsLst>
                  <a:lin ang="5400000" scaled="1"/>
                </a:gradFill>
                <a:latin typeface="メイリオ" panose="020B0604030504040204" pitchFamily="50" charset="-128"/>
                <a:ea typeface="メイリオ" panose="020B0604030504040204" pitchFamily="50" charset="-128"/>
              </a:rPr>
              <a:t>2</a:t>
            </a:r>
            <a:endParaRPr lang="ja-JP" altLang="en-US" sz="3600" b="1" kern="10">
              <a:ln w="9525">
                <a:round/>
                <a:headEnd/>
                <a:tailEnd/>
              </a:ln>
              <a:gradFill rotWithShape="0">
                <a:gsLst>
                  <a:gs pos="0">
                    <a:srgbClr val="66CCFF"/>
                  </a:gs>
                  <a:gs pos="100000">
                    <a:srgbClr val="3366FF"/>
                  </a:gs>
                </a:gsLst>
                <a:lin ang="5400000" scaled="1"/>
              </a:gradFill>
              <a:latin typeface="メイリオ" panose="020B0604030504040204" pitchFamily="50" charset="-128"/>
              <a:ea typeface="メイリオ" panose="020B0604030504040204" pitchFamily="50" charset="-128"/>
            </a:endParaRPr>
          </a:p>
        </p:txBody>
      </p:sp>
      <p:sp>
        <p:nvSpPr>
          <p:cNvPr id="3094" name="WordArt 22">
            <a:extLst>
              <a:ext uri="{FF2B5EF4-FFF2-40B4-BE49-F238E27FC236}">
                <a16:creationId xmlns:a16="http://schemas.microsoft.com/office/drawing/2014/main" id="{DDECD23A-7CA2-4AB9-BB2A-4ADA76FE3487}"/>
              </a:ext>
            </a:extLst>
          </p:cNvPr>
          <p:cNvSpPr>
            <a:spLocks noChangeArrowheads="1" noChangeShapeType="1" noTextEdit="1"/>
          </p:cNvSpPr>
          <p:nvPr/>
        </p:nvSpPr>
        <p:spPr bwMode="auto">
          <a:xfrm>
            <a:off x="404813" y="6551613"/>
            <a:ext cx="293687" cy="550862"/>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176200" prstMaterial="legacyMatte">
              <a:extrusionClr>
                <a:srgbClr val="3366FF"/>
              </a:extrusionClr>
              <a:contourClr>
                <a:srgbClr val="66CCFF"/>
              </a:contourClr>
            </a:sp3d>
          </a:bodyPr>
          <a:lstStyle/>
          <a:p>
            <a:pPr algn="ctr"/>
            <a:r>
              <a:rPr lang="en-US" altLang="ja-JP" sz="3600" b="1" kern="10">
                <a:ln w="9525">
                  <a:round/>
                  <a:headEnd/>
                  <a:tailEnd/>
                </a:ln>
                <a:gradFill rotWithShape="0">
                  <a:gsLst>
                    <a:gs pos="0">
                      <a:srgbClr val="66CCFF"/>
                    </a:gs>
                    <a:gs pos="100000">
                      <a:srgbClr val="3366FF"/>
                    </a:gs>
                  </a:gsLst>
                  <a:lin ang="5400000" scaled="1"/>
                </a:gradFill>
                <a:latin typeface="メイリオ" panose="020B0604030504040204" pitchFamily="50" charset="-128"/>
                <a:ea typeface="メイリオ" panose="020B0604030504040204" pitchFamily="50" charset="-128"/>
              </a:rPr>
              <a:t>3</a:t>
            </a:r>
            <a:endParaRPr lang="ja-JP" altLang="en-US" sz="3600" b="1" kern="10">
              <a:ln w="9525">
                <a:round/>
                <a:headEnd/>
                <a:tailEnd/>
              </a:ln>
              <a:gradFill rotWithShape="0">
                <a:gsLst>
                  <a:gs pos="0">
                    <a:srgbClr val="66CCFF"/>
                  </a:gs>
                  <a:gs pos="100000">
                    <a:srgbClr val="3366FF"/>
                  </a:gs>
                </a:gsLst>
                <a:lin ang="5400000" scaled="1"/>
              </a:gradFill>
              <a:latin typeface="メイリオ" panose="020B0604030504040204" pitchFamily="50" charset="-128"/>
              <a:ea typeface="メイリオ" panose="020B0604030504040204" pitchFamily="50" charset="-128"/>
            </a:endParaRPr>
          </a:p>
        </p:txBody>
      </p:sp>
      <p:sp>
        <p:nvSpPr>
          <p:cNvPr id="3095" name="WordArt 23">
            <a:extLst>
              <a:ext uri="{FF2B5EF4-FFF2-40B4-BE49-F238E27FC236}">
                <a16:creationId xmlns:a16="http://schemas.microsoft.com/office/drawing/2014/main" id="{8CB3F327-AEAC-4B35-8BED-AA7A748857B1}"/>
              </a:ext>
            </a:extLst>
          </p:cNvPr>
          <p:cNvSpPr>
            <a:spLocks noChangeArrowheads="1" noChangeShapeType="1" noTextEdit="1"/>
          </p:cNvSpPr>
          <p:nvPr/>
        </p:nvSpPr>
        <p:spPr bwMode="auto">
          <a:xfrm>
            <a:off x="3524250" y="6551613"/>
            <a:ext cx="293688" cy="550862"/>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176200" prstMaterial="legacyMatte">
              <a:extrusionClr>
                <a:srgbClr val="3366FF"/>
              </a:extrusionClr>
              <a:contourClr>
                <a:srgbClr val="66CCFF"/>
              </a:contourClr>
            </a:sp3d>
          </a:bodyPr>
          <a:lstStyle/>
          <a:p>
            <a:pPr algn="ctr"/>
            <a:r>
              <a:rPr lang="en-US" altLang="ja-JP" sz="3600" b="1" kern="10">
                <a:ln w="9525">
                  <a:round/>
                  <a:headEnd/>
                  <a:tailEnd/>
                </a:ln>
                <a:gradFill rotWithShape="0">
                  <a:gsLst>
                    <a:gs pos="0">
                      <a:srgbClr val="66CCFF"/>
                    </a:gs>
                    <a:gs pos="100000">
                      <a:srgbClr val="3366FF"/>
                    </a:gs>
                  </a:gsLst>
                  <a:lin ang="5400000" scaled="1"/>
                </a:gradFill>
                <a:latin typeface="メイリオ" panose="020B0604030504040204" pitchFamily="50" charset="-128"/>
                <a:ea typeface="メイリオ" panose="020B0604030504040204" pitchFamily="50" charset="-128"/>
              </a:rPr>
              <a:t>4</a:t>
            </a:r>
            <a:endParaRPr lang="ja-JP" altLang="en-US" sz="3600" b="1" kern="10">
              <a:ln w="9525">
                <a:round/>
                <a:headEnd/>
                <a:tailEnd/>
              </a:ln>
              <a:gradFill rotWithShape="0">
                <a:gsLst>
                  <a:gs pos="0">
                    <a:srgbClr val="66CCFF"/>
                  </a:gs>
                  <a:gs pos="100000">
                    <a:srgbClr val="3366FF"/>
                  </a:gs>
                </a:gsLst>
                <a:lin ang="5400000" scaled="1"/>
              </a:gradFill>
              <a:latin typeface="メイリオ" panose="020B0604030504040204" pitchFamily="50" charset="-128"/>
              <a:ea typeface="メイリオ" panose="020B0604030504040204" pitchFamily="50" charset="-128"/>
            </a:endParaRPr>
          </a:p>
        </p:txBody>
      </p:sp>
      <p:sp>
        <p:nvSpPr>
          <p:cNvPr id="3096" name="Text Box 24">
            <a:extLst>
              <a:ext uri="{FF2B5EF4-FFF2-40B4-BE49-F238E27FC236}">
                <a16:creationId xmlns:a16="http://schemas.microsoft.com/office/drawing/2014/main" id="{051C4F62-7F8F-498F-9383-71BD57CA492E}"/>
              </a:ext>
            </a:extLst>
          </p:cNvPr>
          <p:cNvSpPr txBox="1">
            <a:spLocks noChangeArrowheads="1"/>
          </p:cNvSpPr>
          <p:nvPr/>
        </p:nvSpPr>
        <p:spPr bwMode="auto">
          <a:xfrm>
            <a:off x="333375" y="8769350"/>
            <a:ext cx="3384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solidFill>
                  <a:schemeClr val="accent2"/>
                </a:solidFill>
                <a:ea typeface="メイリオ" panose="020B0604030504040204" pitchFamily="50" charset="-128"/>
              </a:rPr>
              <a:t>今だけ特別価格で提供します！</a:t>
            </a:r>
          </a:p>
        </p:txBody>
      </p:sp>
      <p:sp>
        <p:nvSpPr>
          <p:cNvPr id="3097" name="Text Box 25">
            <a:extLst>
              <a:ext uri="{FF2B5EF4-FFF2-40B4-BE49-F238E27FC236}">
                <a16:creationId xmlns:a16="http://schemas.microsoft.com/office/drawing/2014/main" id="{7BF024E2-7AFA-4592-93F5-CC45D47E5F50}"/>
              </a:ext>
            </a:extLst>
          </p:cNvPr>
          <p:cNvSpPr txBox="1">
            <a:spLocks noChangeArrowheads="1"/>
          </p:cNvSpPr>
          <p:nvPr/>
        </p:nvSpPr>
        <p:spPr bwMode="auto">
          <a:xfrm>
            <a:off x="476250" y="5502275"/>
            <a:ext cx="27368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b="1">
                <a:ea typeface="メイリオ" panose="020B0604030504040204" pitchFamily="50" charset="-128"/>
              </a:rPr>
              <a:t>ライセンスフリー！ライセンスフリー！ライセンスフリー！ライセンスフリー！ライセンスフリー！</a:t>
            </a:r>
          </a:p>
        </p:txBody>
      </p:sp>
      <p:sp>
        <p:nvSpPr>
          <p:cNvPr id="3098" name="Text Box 26">
            <a:extLst>
              <a:ext uri="{FF2B5EF4-FFF2-40B4-BE49-F238E27FC236}">
                <a16:creationId xmlns:a16="http://schemas.microsoft.com/office/drawing/2014/main" id="{79A5D8DA-E7CE-473D-909A-B133095CF441}"/>
              </a:ext>
            </a:extLst>
          </p:cNvPr>
          <p:cNvSpPr txBox="1">
            <a:spLocks noChangeArrowheads="1"/>
          </p:cNvSpPr>
          <p:nvPr/>
        </p:nvSpPr>
        <p:spPr bwMode="auto">
          <a:xfrm>
            <a:off x="3654425" y="5502275"/>
            <a:ext cx="27368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b="1">
                <a:ea typeface="メイリオ" panose="020B0604030504040204" pitchFamily="50" charset="-128"/>
              </a:rPr>
              <a:t>商用にも使える！商用にも使える！商用にも使える！商用にも使える！</a:t>
            </a:r>
          </a:p>
          <a:p>
            <a:pPr>
              <a:lnSpc>
                <a:spcPct val="120000"/>
              </a:lnSpc>
            </a:pPr>
            <a:r>
              <a:rPr lang="ja-JP" altLang="en-US" sz="1200" b="1">
                <a:ea typeface="メイリオ" panose="020B0604030504040204" pitchFamily="50" charset="-128"/>
              </a:rPr>
              <a:t>商用にも使える！商用にも使える！</a:t>
            </a:r>
          </a:p>
        </p:txBody>
      </p:sp>
      <p:sp>
        <p:nvSpPr>
          <p:cNvPr id="3099" name="Text Box 27">
            <a:extLst>
              <a:ext uri="{FF2B5EF4-FFF2-40B4-BE49-F238E27FC236}">
                <a16:creationId xmlns:a16="http://schemas.microsoft.com/office/drawing/2014/main" id="{4C66C82D-8CD0-45DA-B0AE-42F006832DDB}"/>
              </a:ext>
            </a:extLst>
          </p:cNvPr>
          <p:cNvSpPr txBox="1">
            <a:spLocks noChangeArrowheads="1"/>
          </p:cNvSpPr>
          <p:nvPr/>
        </p:nvSpPr>
        <p:spPr bwMode="auto">
          <a:xfrm>
            <a:off x="476250" y="7229475"/>
            <a:ext cx="27368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b="1">
                <a:ea typeface="メイリオ" panose="020B0604030504040204" pitchFamily="50" charset="-128"/>
              </a:rPr>
              <a:t>オリジナルデータオリジナルデータオリジナルデータオリジナルデータオリジナルデータ</a:t>
            </a:r>
          </a:p>
        </p:txBody>
      </p:sp>
      <p:sp>
        <p:nvSpPr>
          <p:cNvPr id="3100" name="Text Box 28">
            <a:extLst>
              <a:ext uri="{FF2B5EF4-FFF2-40B4-BE49-F238E27FC236}">
                <a16:creationId xmlns:a16="http://schemas.microsoft.com/office/drawing/2014/main" id="{F2E19761-4EA9-4B4A-B8BB-40C5C4EE63C3}"/>
              </a:ext>
            </a:extLst>
          </p:cNvPr>
          <p:cNvSpPr txBox="1">
            <a:spLocks noChangeArrowheads="1"/>
          </p:cNvSpPr>
          <p:nvPr/>
        </p:nvSpPr>
        <p:spPr bwMode="auto">
          <a:xfrm>
            <a:off x="3654425" y="7229475"/>
            <a:ext cx="27368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b="1">
                <a:ea typeface="メイリオ" panose="020B0604030504040204" pitchFamily="50" charset="-128"/>
              </a:rPr>
              <a:t>最新のパワポ対応最新のパワポ対応最新のパワポ対応最新のパワポ対応最新のパワポ対応最新のパワポ対応</a:t>
            </a:r>
          </a:p>
        </p:txBody>
      </p:sp>
      <p:sp>
        <p:nvSpPr>
          <p:cNvPr id="3101" name="Text Box 29">
            <a:extLst>
              <a:ext uri="{FF2B5EF4-FFF2-40B4-BE49-F238E27FC236}">
                <a16:creationId xmlns:a16="http://schemas.microsoft.com/office/drawing/2014/main" id="{138F7EAA-794F-43E7-ACD3-987588217C69}"/>
              </a:ext>
            </a:extLst>
          </p:cNvPr>
          <p:cNvSpPr txBox="1">
            <a:spLocks noChangeArrowheads="1"/>
          </p:cNvSpPr>
          <p:nvPr/>
        </p:nvSpPr>
        <p:spPr bwMode="auto">
          <a:xfrm>
            <a:off x="3716338" y="8553450"/>
            <a:ext cx="280828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solidFill>
                  <a:srgbClr val="FF0000"/>
                </a:solidFill>
                <a:latin typeface="メイリオ" panose="020B0604030504040204" pitchFamily="50" charset="-128"/>
                <a:ea typeface="メイリオ" panose="020B0604030504040204" pitchFamily="50" charset="-128"/>
              </a:rPr>
              <a:t>１セット</a:t>
            </a:r>
            <a:r>
              <a:rPr lang="en-US" altLang="ja-JP" sz="3600" b="1">
                <a:solidFill>
                  <a:srgbClr val="FF0000"/>
                </a:solidFill>
                <a:latin typeface="メイリオ" panose="020B0604030504040204" pitchFamily="50" charset="-128"/>
                <a:ea typeface="メイリオ" panose="020B0604030504040204" pitchFamily="50" charset="-128"/>
              </a:rPr>
              <a:t>1050</a:t>
            </a:r>
            <a:r>
              <a:rPr lang="ja-JP" altLang="en-US" sz="3600" b="1">
                <a:solidFill>
                  <a:srgbClr val="FF0000"/>
                </a:solidFill>
                <a:latin typeface="メイリオ" panose="020B0604030504040204" pitchFamily="50" charset="-128"/>
                <a:ea typeface="メイリオ" panose="020B0604030504040204" pitchFamily="50" charset="-128"/>
              </a:rPr>
              <a:t>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Oval 2">
            <a:extLst>
              <a:ext uri="{FF2B5EF4-FFF2-40B4-BE49-F238E27FC236}">
                <a16:creationId xmlns:a16="http://schemas.microsoft.com/office/drawing/2014/main" id="{E74CAF41-F686-4A40-9D16-FFEE6AF3AA41}"/>
              </a:ext>
            </a:extLst>
          </p:cNvPr>
          <p:cNvSpPr>
            <a:spLocks noChangeArrowheads="1"/>
          </p:cNvSpPr>
          <p:nvPr/>
        </p:nvSpPr>
        <p:spPr bwMode="auto">
          <a:xfrm>
            <a:off x="260350" y="8408988"/>
            <a:ext cx="6264275" cy="936625"/>
          </a:xfrm>
          <a:prstGeom prst="ellipse">
            <a:avLst/>
          </a:prstGeom>
          <a:solidFill>
            <a:srgbClr val="99FF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099" name="AutoShape 3">
            <a:extLst>
              <a:ext uri="{FF2B5EF4-FFF2-40B4-BE49-F238E27FC236}">
                <a16:creationId xmlns:a16="http://schemas.microsoft.com/office/drawing/2014/main" id="{8DE9EE60-C896-4FDF-BEB3-7B8C0D98D50D}"/>
              </a:ext>
            </a:extLst>
          </p:cNvPr>
          <p:cNvSpPr>
            <a:spLocks noChangeArrowheads="1"/>
          </p:cNvSpPr>
          <p:nvPr/>
        </p:nvSpPr>
        <p:spPr bwMode="auto">
          <a:xfrm rot="5400000">
            <a:off x="2824956" y="-2824956"/>
            <a:ext cx="1208088" cy="6858000"/>
          </a:xfrm>
          <a:prstGeom prst="flowChartDelay">
            <a:avLst/>
          </a:prstGeom>
          <a:solidFill>
            <a:srgbClr val="99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0" name="Text Box 4">
            <a:extLst>
              <a:ext uri="{FF2B5EF4-FFF2-40B4-BE49-F238E27FC236}">
                <a16:creationId xmlns:a16="http://schemas.microsoft.com/office/drawing/2014/main" id="{E34D2A6B-853D-4656-89AF-8BDADCA743CE}"/>
              </a:ext>
            </a:extLst>
          </p:cNvPr>
          <p:cNvSpPr txBox="1">
            <a:spLocks noChangeArrowheads="1"/>
          </p:cNvSpPr>
          <p:nvPr/>
        </p:nvSpPr>
        <p:spPr bwMode="auto">
          <a:xfrm>
            <a:off x="188913" y="200025"/>
            <a:ext cx="64801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a:r>
              <a:rPr lang="ja-JP" altLang="en-US" b="1">
                <a:solidFill>
                  <a:srgbClr val="FF0000"/>
                </a:solidFill>
                <a:ea typeface="メイリオ" panose="020B0604030504040204" pitchFamily="50" charset="-128"/>
              </a:rPr>
              <a:t>たったひとつのパーツで魅力が倍増する（サブコピー）</a:t>
            </a:r>
          </a:p>
        </p:txBody>
      </p:sp>
      <p:sp>
        <p:nvSpPr>
          <p:cNvPr id="4101" name="Text Box 5">
            <a:extLst>
              <a:ext uri="{FF2B5EF4-FFF2-40B4-BE49-F238E27FC236}">
                <a16:creationId xmlns:a16="http://schemas.microsoft.com/office/drawing/2014/main" id="{F538CE6F-EED8-40C8-885E-8C5DAA19EC66}"/>
              </a:ext>
            </a:extLst>
          </p:cNvPr>
          <p:cNvSpPr txBox="1">
            <a:spLocks noChangeArrowheads="1"/>
          </p:cNvSpPr>
          <p:nvPr/>
        </p:nvSpPr>
        <p:spPr bwMode="auto">
          <a:xfrm>
            <a:off x="188913" y="560388"/>
            <a:ext cx="64801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a:r>
              <a:rPr lang="ja-JP" altLang="en-US" sz="3600" b="1">
                <a:ea typeface="メイリオ" panose="020B0604030504040204" pitchFamily="50" charset="-128"/>
              </a:rPr>
              <a:t>フリー素材集（商品名）</a:t>
            </a:r>
          </a:p>
        </p:txBody>
      </p:sp>
      <p:sp>
        <p:nvSpPr>
          <p:cNvPr id="4102" name="Oval 6">
            <a:extLst>
              <a:ext uri="{FF2B5EF4-FFF2-40B4-BE49-F238E27FC236}">
                <a16:creationId xmlns:a16="http://schemas.microsoft.com/office/drawing/2014/main" id="{83E9AD8D-1AD9-4DC5-BE7D-23DEB27998C9}"/>
              </a:ext>
            </a:extLst>
          </p:cNvPr>
          <p:cNvSpPr>
            <a:spLocks noChangeArrowheads="1"/>
          </p:cNvSpPr>
          <p:nvPr/>
        </p:nvSpPr>
        <p:spPr bwMode="auto">
          <a:xfrm>
            <a:off x="333375" y="3944938"/>
            <a:ext cx="6191250" cy="1584325"/>
          </a:xfrm>
          <a:prstGeom prst="ellipse">
            <a:avLst/>
          </a:prstGeom>
          <a:gradFill rotWithShape="1">
            <a:gsLst>
              <a:gs pos="0">
                <a:schemeClr val="folHlink"/>
              </a:gs>
              <a:gs pos="100000">
                <a:schemeClr val="folHlink">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4103" name="Rectangle 7" descr="右上がり対角線 (反転)">
            <a:extLst>
              <a:ext uri="{FF2B5EF4-FFF2-40B4-BE49-F238E27FC236}">
                <a16:creationId xmlns:a16="http://schemas.microsoft.com/office/drawing/2014/main" id="{114DCB97-2EBF-4291-98EA-C7DD02E2FEDA}"/>
              </a:ext>
            </a:extLst>
          </p:cNvPr>
          <p:cNvSpPr>
            <a:spLocks noChangeArrowheads="1"/>
          </p:cNvSpPr>
          <p:nvPr/>
        </p:nvSpPr>
        <p:spPr bwMode="auto">
          <a:xfrm>
            <a:off x="1557338" y="1639888"/>
            <a:ext cx="3743325" cy="3025775"/>
          </a:xfrm>
          <a:prstGeom prst="rect">
            <a:avLst/>
          </a:prstGeom>
          <a:pattFill prst="dkUpDiag">
            <a:fgClr>
              <a:srgbClr val="C0C0C0"/>
            </a:fgClr>
            <a:bgClr>
              <a:schemeClr val="bg1"/>
            </a:bgClr>
          </a:pattFill>
          <a:ln w="317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製品写真、</a:t>
            </a:r>
          </a:p>
          <a:p>
            <a:pPr algn="ctr"/>
            <a:r>
              <a:rPr lang="ja-JP" altLang="en-US"/>
              <a:t>イメージ写真など</a:t>
            </a:r>
          </a:p>
        </p:txBody>
      </p:sp>
      <p:sp>
        <p:nvSpPr>
          <p:cNvPr id="4104" name="AutoShape 8">
            <a:extLst>
              <a:ext uri="{FF2B5EF4-FFF2-40B4-BE49-F238E27FC236}">
                <a16:creationId xmlns:a16="http://schemas.microsoft.com/office/drawing/2014/main" id="{939340F1-B635-4153-AA01-82B761CAD017}"/>
              </a:ext>
            </a:extLst>
          </p:cNvPr>
          <p:cNvSpPr>
            <a:spLocks noChangeArrowheads="1"/>
          </p:cNvSpPr>
          <p:nvPr/>
        </p:nvSpPr>
        <p:spPr bwMode="auto">
          <a:xfrm rot="-900000">
            <a:off x="4941888" y="1208088"/>
            <a:ext cx="1584325" cy="1008062"/>
          </a:xfrm>
          <a:prstGeom prst="star16">
            <a:avLst>
              <a:gd name="adj" fmla="val 37500"/>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b="1">
                <a:solidFill>
                  <a:schemeClr val="bg1"/>
                </a:solidFill>
                <a:ea typeface="メイリオ" panose="020B0604030504040204" pitchFamily="50" charset="-128"/>
              </a:rPr>
              <a:t>新発売</a:t>
            </a:r>
          </a:p>
        </p:txBody>
      </p:sp>
      <p:sp>
        <p:nvSpPr>
          <p:cNvPr id="4105" name="Text Box 9">
            <a:extLst>
              <a:ext uri="{FF2B5EF4-FFF2-40B4-BE49-F238E27FC236}">
                <a16:creationId xmlns:a16="http://schemas.microsoft.com/office/drawing/2014/main" id="{F60370C0-0DDB-4089-86A5-1A807E28B037}"/>
              </a:ext>
            </a:extLst>
          </p:cNvPr>
          <p:cNvSpPr txBox="1">
            <a:spLocks noChangeArrowheads="1"/>
          </p:cNvSpPr>
          <p:nvPr/>
        </p:nvSpPr>
        <p:spPr bwMode="auto">
          <a:xfrm>
            <a:off x="5373688" y="2289175"/>
            <a:ext cx="129540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800"/>
              <a:t>発売中、大好評、予約受付中など目的に合わせて差し替えてください。</a:t>
            </a:r>
          </a:p>
        </p:txBody>
      </p:sp>
      <p:sp>
        <p:nvSpPr>
          <p:cNvPr id="4106" name="AutoShape 10">
            <a:extLst>
              <a:ext uri="{FF2B5EF4-FFF2-40B4-BE49-F238E27FC236}">
                <a16:creationId xmlns:a16="http://schemas.microsoft.com/office/drawing/2014/main" id="{6FF4350A-C215-4F40-8EFF-77616E90E08A}"/>
              </a:ext>
            </a:extLst>
          </p:cNvPr>
          <p:cNvSpPr>
            <a:spLocks noChangeArrowheads="1"/>
          </p:cNvSpPr>
          <p:nvPr/>
        </p:nvSpPr>
        <p:spPr bwMode="auto">
          <a:xfrm>
            <a:off x="333375" y="4953000"/>
            <a:ext cx="3024188" cy="1512888"/>
          </a:xfrm>
          <a:prstGeom prst="roundRect">
            <a:avLst>
              <a:gd name="adj" fmla="val 7069"/>
            </a:avLst>
          </a:prstGeom>
          <a:gradFill rotWithShape="1">
            <a:gsLst>
              <a:gs pos="0">
                <a:srgbClr val="99FF99">
                  <a:gamma/>
                  <a:tint val="0"/>
                  <a:invGamma/>
                </a:srgbClr>
              </a:gs>
              <a:gs pos="100000">
                <a:srgbClr val="99FF99"/>
              </a:gs>
            </a:gsLst>
            <a:lin ang="5400000" scaled="1"/>
          </a:gradFill>
          <a:ln w="25400">
            <a:solidFill>
              <a:srgbClr val="008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7" name="AutoShape 11">
            <a:extLst>
              <a:ext uri="{FF2B5EF4-FFF2-40B4-BE49-F238E27FC236}">
                <a16:creationId xmlns:a16="http://schemas.microsoft.com/office/drawing/2014/main" id="{88DAC3A1-C7EC-4F7D-BA4E-B87DCE315B8B}"/>
              </a:ext>
            </a:extLst>
          </p:cNvPr>
          <p:cNvSpPr>
            <a:spLocks noChangeArrowheads="1"/>
          </p:cNvSpPr>
          <p:nvPr/>
        </p:nvSpPr>
        <p:spPr bwMode="auto">
          <a:xfrm>
            <a:off x="3500438" y="4953000"/>
            <a:ext cx="3024187" cy="1512888"/>
          </a:xfrm>
          <a:prstGeom prst="roundRect">
            <a:avLst>
              <a:gd name="adj" fmla="val 5968"/>
            </a:avLst>
          </a:prstGeom>
          <a:gradFill rotWithShape="1">
            <a:gsLst>
              <a:gs pos="0">
                <a:srgbClr val="99FF99">
                  <a:gamma/>
                  <a:tint val="0"/>
                  <a:invGamma/>
                </a:srgbClr>
              </a:gs>
              <a:gs pos="100000">
                <a:srgbClr val="99FF99"/>
              </a:gs>
            </a:gsLst>
            <a:lin ang="5400000" scaled="1"/>
          </a:gradFill>
          <a:ln w="25400">
            <a:solidFill>
              <a:srgbClr val="008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8" name="Freeform 12">
            <a:extLst>
              <a:ext uri="{FF2B5EF4-FFF2-40B4-BE49-F238E27FC236}">
                <a16:creationId xmlns:a16="http://schemas.microsoft.com/office/drawing/2014/main" id="{2DB8380D-4019-4799-82D1-FAEF0BA1A869}"/>
              </a:ext>
            </a:extLst>
          </p:cNvPr>
          <p:cNvSpPr>
            <a:spLocks/>
          </p:cNvSpPr>
          <p:nvPr/>
        </p:nvSpPr>
        <p:spPr bwMode="auto">
          <a:xfrm flipV="1">
            <a:off x="333375" y="9129713"/>
            <a:ext cx="6191250" cy="71437"/>
          </a:xfrm>
          <a:custGeom>
            <a:avLst/>
            <a:gdLst>
              <a:gd name="T0" fmla="*/ 0 w 4354"/>
              <a:gd name="T1" fmla="*/ 0 h 91"/>
              <a:gd name="T2" fmla="*/ 90 w 4354"/>
              <a:gd name="T3" fmla="*/ 91 h 91"/>
              <a:gd name="T4" fmla="*/ 181 w 4354"/>
              <a:gd name="T5" fmla="*/ 0 h 91"/>
              <a:gd name="T6" fmla="*/ 272 w 4354"/>
              <a:gd name="T7" fmla="*/ 91 h 91"/>
              <a:gd name="T8" fmla="*/ 362 w 4354"/>
              <a:gd name="T9" fmla="*/ 0 h 91"/>
              <a:gd name="T10" fmla="*/ 453 w 4354"/>
              <a:gd name="T11" fmla="*/ 91 h 91"/>
              <a:gd name="T12" fmla="*/ 544 w 4354"/>
              <a:gd name="T13" fmla="*/ 0 h 91"/>
              <a:gd name="T14" fmla="*/ 635 w 4354"/>
              <a:gd name="T15" fmla="*/ 91 h 91"/>
              <a:gd name="T16" fmla="*/ 725 w 4354"/>
              <a:gd name="T17" fmla="*/ 0 h 91"/>
              <a:gd name="T18" fmla="*/ 816 w 4354"/>
              <a:gd name="T19" fmla="*/ 91 h 91"/>
              <a:gd name="T20" fmla="*/ 907 w 4354"/>
              <a:gd name="T21" fmla="*/ 0 h 91"/>
              <a:gd name="T22" fmla="*/ 997 w 4354"/>
              <a:gd name="T23" fmla="*/ 91 h 91"/>
              <a:gd name="T24" fmla="*/ 1088 w 4354"/>
              <a:gd name="T25" fmla="*/ 0 h 91"/>
              <a:gd name="T26" fmla="*/ 1179 w 4354"/>
              <a:gd name="T27" fmla="*/ 91 h 91"/>
              <a:gd name="T28" fmla="*/ 1270 w 4354"/>
              <a:gd name="T29" fmla="*/ 0 h 91"/>
              <a:gd name="T30" fmla="*/ 1360 w 4354"/>
              <a:gd name="T31" fmla="*/ 91 h 91"/>
              <a:gd name="T32" fmla="*/ 1451 w 4354"/>
              <a:gd name="T33" fmla="*/ 0 h 91"/>
              <a:gd name="T34" fmla="*/ 1542 w 4354"/>
              <a:gd name="T35" fmla="*/ 91 h 91"/>
              <a:gd name="T36" fmla="*/ 1632 w 4354"/>
              <a:gd name="T37" fmla="*/ 0 h 91"/>
              <a:gd name="T38" fmla="*/ 1723 w 4354"/>
              <a:gd name="T39" fmla="*/ 91 h 91"/>
              <a:gd name="T40" fmla="*/ 1814 w 4354"/>
              <a:gd name="T41" fmla="*/ 0 h 91"/>
              <a:gd name="T42" fmla="*/ 1905 w 4354"/>
              <a:gd name="T43" fmla="*/ 91 h 91"/>
              <a:gd name="T44" fmla="*/ 1995 w 4354"/>
              <a:gd name="T45" fmla="*/ 0 h 91"/>
              <a:gd name="T46" fmla="*/ 2086 w 4354"/>
              <a:gd name="T47" fmla="*/ 91 h 91"/>
              <a:gd name="T48" fmla="*/ 2177 w 4354"/>
              <a:gd name="T49" fmla="*/ 0 h 91"/>
              <a:gd name="T50" fmla="*/ 2268 w 4354"/>
              <a:gd name="T51" fmla="*/ 91 h 91"/>
              <a:gd name="T52" fmla="*/ 2358 w 4354"/>
              <a:gd name="T53" fmla="*/ 0 h 91"/>
              <a:gd name="T54" fmla="*/ 2449 w 4354"/>
              <a:gd name="T55" fmla="*/ 91 h 91"/>
              <a:gd name="T56" fmla="*/ 2540 w 4354"/>
              <a:gd name="T57" fmla="*/ 0 h 91"/>
              <a:gd name="T58" fmla="*/ 2630 w 4354"/>
              <a:gd name="T59" fmla="*/ 91 h 91"/>
              <a:gd name="T60" fmla="*/ 2721 w 4354"/>
              <a:gd name="T61" fmla="*/ 0 h 91"/>
              <a:gd name="T62" fmla="*/ 2812 w 4354"/>
              <a:gd name="T63" fmla="*/ 91 h 91"/>
              <a:gd name="T64" fmla="*/ 2903 w 4354"/>
              <a:gd name="T65" fmla="*/ 0 h 91"/>
              <a:gd name="T66" fmla="*/ 2993 w 4354"/>
              <a:gd name="T67" fmla="*/ 91 h 91"/>
              <a:gd name="T68" fmla="*/ 3084 w 4354"/>
              <a:gd name="T69" fmla="*/ 0 h 91"/>
              <a:gd name="T70" fmla="*/ 3175 w 4354"/>
              <a:gd name="T71" fmla="*/ 91 h 91"/>
              <a:gd name="T72" fmla="*/ 3265 w 4354"/>
              <a:gd name="T73" fmla="*/ 0 h 91"/>
              <a:gd name="T74" fmla="*/ 3356 w 4354"/>
              <a:gd name="T75" fmla="*/ 91 h 91"/>
              <a:gd name="T76" fmla="*/ 3447 w 4354"/>
              <a:gd name="T77" fmla="*/ 0 h 91"/>
              <a:gd name="T78" fmla="*/ 3538 w 4354"/>
              <a:gd name="T79" fmla="*/ 91 h 91"/>
              <a:gd name="T80" fmla="*/ 3628 w 4354"/>
              <a:gd name="T81" fmla="*/ 0 h 91"/>
              <a:gd name="T82" fmla="*/ 3719 w 4354"/>
              <a:gd name="T83" fmla="*/ 91 h 91"/>
              <a:gd name="T84" fmla="*/ 3810 w 4354"/>
              <a:gd name="T85" fmla="*/ 0 h 91"/>
              <a:gd name="T86" fmla="*/ 3900 w 4354"/>
              <a:gd name="T87" fmla="*/ 91 h 91"/>
              <a:gd name="T88" fmla="*/ 3991 w 4354"/>
              <a:gd name="T89" fmla="*/ 0 h 91"/>
              <a:gd name="T90" fmla="*/ 4082 w 4354"/>
              <a:gd name="T91" fmla="*/ 91 h 91"/>
              <a:gd name="T92" fmla="*/ 4173 w 4354"/>
              <a:gd name="T93" fmla="*/ 0 h 91"/>
              <a:gd name="T94" fmla="*/ 4263 w 4354"/>
              <a:gd name="T95" fmla="*/ 91 h 91"/>
              <a:gd name="T96" fmla="*/ 4354 w 4354"/>
              <a:gd name="T9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54" h="91">
                <a:moveTo>
                  <a:pt x="0" y="0"/>
                </a:moveTo>
                <a:cubicBezTo>
                  <a:pt x="30" y="45"/>
                  <a:pt x="60" y="91"/>
                  <a:pt x="90" y="91"/>
                </a:cubicBezTo>
                <a:cubicBezTo>
                  <a:pt x="120" y="91"/>
                  <a:pt x="151" y="0"/>
                  <a:pt x="181" y="0"/>
                </a:cubicBezTo>
                <a:cubicBezTo>
                  <a:pt x="211" y="0"/>
                  <a:pt x="242" y="91"/>
                  <a:pt x="272" y="91"/>
                </a:cubicBezTo>
                <a:cubicBezTo>
                  <a:pt x="302" y="91"/>
                  <a:pt x="332" y="0"/>
                  <a:pt x="362" y="0"/>
                </a:cubicBezTo>
                <a:cubicBezTo>
                  <a:pt x="392" y="0"/>
                  <a:pt x="423" y="91"/>
                  <a:pt x="453" y="91"/>
                </a:cubicBezTo>
                <a:cubicBezTo>
                  <a:pt x="483" y="91"/>
                  <a:pt x="514" y="0"/>
                  <a:pt x="544" y="0"/>
                </a:cubicBezTo>
                <a:cubicBezTo>
                  <a:pt x="574" y="0"/>
                  <a:pt x="605" y="91"/>
                  <a:pt x="635" y="91"/>
                </a:cubicBezTo>
                <a:cubicBezTo>
                  <a:pt x="665" y="91"/>
                  <a:pt x="695" y="0"/>
                  <a:pt x="725" y="0"/>
                </a:cubicBezTo>
                <a:cubicBezTo>
                  <a:pt x="755" y="0"/>
                  <a:pt x="786" y="91"/>
                  <a:pt x="816" y="91"/>
                </a:cubicBezTo>
                <a:cubicBezTo>
                  <a:pt x="846" y="91"/>
                  <a:pt x="877" y="0"/>
                  <a:pt x="907" y="0"/>
                </a:cubicBezTo>
                <a:cubicBezTo>
                  <a:pt x="937" y="0"/>
                  <a:pt x="967" y="91"/>
                  <a:pt x="997" y="91"/>
                </a:cubicBezTo>
                <a:cubicBezTo>
                  <a:pt x="1027" y="91"/>
                  <a:pt x="1058" y="0"/>
                  <a:pt x="1088" y="0"/>
                </a:cubicBezTo>
                <a:cubicBezTo>
                  <a:pt x="1118" y="0"/>
                  <a:pt x="1149" y="91"/>
                  <a:pt x="1179" y="91"/>
                </a:cubicBezTo>
                <a:cubicBezTo>
                  <a:pt x="1209" y="91"/>
                  <a:pt x="1240" y="0"/>
                  <a:pt x="1270" y="0"/>
                </a:cubicBezTo>
                <a:cubicBezTo>
                  <a:pt x="1300" y="0"/>
                  <a:pt x="1330" y="91"/>
                  <a:pt x="1360" y="91"/>
                </a:cubicBezTo>
                <a:cubicBezTo>
                  <a:pt x="1390" y="91"/>
                  <a:pt x="1421" y="0"/>
                  <a:pt x="1451" y="0"/>
                </a:cubicBezTo>
                <a:cubicBezTo>
                  <a:pt x="1481" y="0"/>
                  <a:pt x="1512" y="91"/>
                  <a:pt x="1542" y="91"/>
                </a:cubicBezTo>
                <a:cubicBezTo>
                  <a:pt x="1572" y="91"/>
                  <a:pt x="1602" y="0"/>
                  <a:pt x="1632" y="0"/>
                </a:cubicBezTo>
                <a:cubicBezTo>
                  <a:pt x="1662" y="0"/>
                  <a:pt x="1693" y="91"/>
                  <a:pt x="1723" y="91"/>
                </a:cubicBezTo>
                <a:cubicBezTo>
                  <a:pt x="1753" y="91"/>
                  <a:pt x="1784" y="0"/>
                  <a:pt x="1814" y="0"/>
                </a:cubicBezTo>
                <a:cubicBezTo>
                  <a:pt x="1844" y="0"/>
                  <a:pt x="1875" y="91"/>
                  <a:pt x="1905" y="91"/>
                </a:cubicBezTo>
                <a:cubicBezTo>
                  <a:pt x="1935" y="91"/>
                  <a:pt x="1965" y="0"/>
                  <a:pt x="1995" y="0"/>
                </a:cubicBezTo>
                <a:cubicBezTo>
                  <a:pt x="2025" y="0"/>
                  <a:pt x="2056" y="91"/>
                  <a:pt x="2086" y="91"/>
                </a:cubicBezTo>
                <a:cubicBezTo>
                  <a:pt x="2116" y="91"/>
                  <a:pt x="2147" y="0"/>
                  <a:pt x="2177" y="0"/>
                </a:cubicBezTo>
                <a:cubicBezTo>
                  <a:pt x="2207" y="0"/>
                  <a:pt x="2238" y="91"/>
                  <a:pt x="2268" y="91"/>
                </a:cubicBezTo>
                <a:cubicBezTo>
                  <a:pt x="2298" y="91"/>
                  <a:pt x="2328" y="0"/>
                  <a:pt x="2358" y="0"/>
                </a:cubicBezTo>
                <a:cubicBezTo>
                  <a:pt x="2388" y="0"/>
                  <a:pt x="2419" y="91"/>
                  <a:pt x="2449" y="91"/>
                </a:cubicBezTo>
                <a:cubicBezTo>
                  <a:pt x="2479" y="91"/>
                  <a:pt x="2510" y="0"/>
                  <a:pt x="2540" y="0"/>
                </a:cubicBezTo>
                <a:cubicBezTo>
                  <a:pt x="2570" y="0"/>
                  <a:pt x="2600" y="91"/>
                  <a:pt x="2630" y="91"/>
                </a:cubicBezTo>
                <a:cubicBezTo>
                  <a:pt x="2660" y="91"/>
                  <a:pt x="2691" y="0"/>
                  <a:pt x="2721" y="0"/>
                </a:cubicBezTo>
                <a:cubicBezTo>
                  <a:pt x="2751" y="0"/>
                  <a:pt x="2782" y="91"/>
                  <a:pt x="2812" y="91"/>
                </a:cubicBezTo>
                <a:cubicBezTo>
                  <a:pt x="2842" y="91"/>
                  <a:pt x="2873" y="0"/>
                  <a:pt x="2903" y="0"/>
                </a:cubicBezTo>
                <a:cubicBezTo>
                  <a:pt x="2933" y="0"/>
                  <a:pt x="2963" y="91"/>
                  <a:pt x="2993" y="91"/>
                </a:cubicBezTo>
                <a:cubicBezTo>
                  <a:pt x="3023" y="91"/>
                  <a:pt x="3054" y="0"/>
                  <a:pt x="3084" y="0"/>
                </a:cubicBezTo>
                <a:cubicBezTo>
                  <a:pt x="3114" y="0"/>
                  <a:pt x="3145" y="91"/>
                  <a:pt x="3175" y="91"/>
                </a:cubicBezTo>
                <a:cubicBezTo>
                  <a:pt x="3205" y="91"/>
                  <a:pt x="3235" y="0"/>
                  <a:pt x="3265" y="0"/>
                </a:cubicBezTo>
                <a:cubicBezTo>
                  <a:pt x="3295" y="0"/>
                  <a:pt x="3326" y="91"/>
                  <a:pt x="3356" y="91"/>
                </a:cubicBezTo>
                <a:cubicBezTo>
                  <a:pt x="3386" y="91"/>
                  <a:pt x="3417" y="0"/>
                  <a:pt x="3447" y="0"/>
                </a:cubicBezTo>
                <a:cubicBezTo>
                  <a:pt x="3477" y="0"/>
                  <a:pt x="3508" y="91"/>
                  <a:pt x="3538" y="91"/>
                </a:cubicBezTo>
                <a:cubicBezTo>
                  <a:pt x="3568" y="91"/>
                  <a:pt x="3598" y="0"/>
                  <a:pt x="3628" y="0"/>
                </a:cubicBezTo>
                <a:cubicBezTo>
                  <a:pt x="3658" y="0"/>
                  <a:pt x="3689" y="91"/>
                  <a:pt x="3719" y="91"/>
                </a:cubicBezTo>
                <a:cubicBezTo>
                  <a:pt x="3749" y="91"/>
                  <a:pt x="3780" y="0"/>
                  <a:pt x="3810" y="0"/>
                </a:cubicBezTo>
                <a:cubicBezTo>
                  <a:pt x="3840" y="0"/>
                  <a:pt x="3870" y="91"/>
                  <a:pt x="3900" y="91"/>
                </a:cubicBezTo>
                <a:cubicBezTo>
                  <a:pt x="3930" y="91"/>
                  <a:pt x="3961" y="0"/>
                  <a:pt x="3991" y="0"/>
                </a:cubicBezTo>
                <a:cubicBezTo>
                  <a:pt x="4021" y="0"/>
                  <a:pt x="4052" y="91"/>
                  <a:pt x="4082" y="91"/>
                </a:cubicBezTo>
                <a:cubicBezTo>
                  <a:pt x="4112" y="91"/>
                  <a:pt x="4143" y="0"/>
                  <a:pt x="4173" y="0"/>
                </a:cubicBezTo>
                <a:cubicBezTo>
                  <a:pt x="4203" y="0"/>
                  <a:pt x="4233" y="91"/>
                  <a:pt x="4263" y="91"/>
                </a:cubicBezTo>
                <a:cubicBezTo>
                  <a:pt x="4293" y="91"/>
                  <a:pt x="4323" y="45"/>
                  <a:pt x="4354" y="0"/>
                </a:cubicBezTo>
              </a:path>
            </a:pathLst>
          </a:cu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09" name="Text Box 13">
            <a:extLst>
              <a:ext uri="{FF2B5EF4-FFF2-40B4-BE49-F238E27FC236}">
                <a16:creationId xmlns:a16="http://schemas.microsoft.com/office/drawing/2014/main" id="{0ACE2DD5-BA87-4B11-931E-7D6E29516A75}"/>
              </a:ext>
            </a:extLst>
          </p:cNvPr>
          <p:cNvSpPr txBox="1">
            <a:spLocks noChangeArrowheads="1"/>
          </p:cNvSpPr>
          <p:nvPr/>
        </p:nvSpPr>
        <p:spPr bwMode="auto">
          <a:xfrm>
            <a:off x="44450" y="9561513"/>
            <a:ext cx="6769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000"/>
              <a:t>株式会社◎◎◎◎（会社名、店名）</a:t>
            </a:r>
          </a:p>
        </p:txBody>
      </p:sp>
      <p:sp>
        <p:nvSpPr>
          <p:cNvPr id="4110" name="AutoShape 14">
            <a:extLst>
              <a:ext uri="{FF2B5EF4-FFF2-40B4-BE49-F238E27FC236}">
                <a16:creationId xmlns:a16="http://schemas.microsoft.com/office/drawing/2014/main" id="{CFC5DFCF-D0F0-47D4-9D22-1DAC4118DFC1}"/>
              </a:ext>
            </a:extLst>
          </p:cNvPr>
          <p:cNvSpPr>
            <a:spLocks noChangeArrowheads="1"/>
          </p:cNvSpPr>
          <p:nvPr/>
        </p:nvSpPr>
        <p:spPr bwMode="auto">
          <a:xfrm>
            <a:off x="333375" y="6753225"/>
            <a:ext cx="3024188" cy="1512888"/>
          </a:xfrm>
          <a:prstGeom prst="roundRect">
            <a:avLst>
              <a:gd name="adj" fmla="val 7069"/>
            </a:avLst>
          </a:prstGeom>
          <a:gradFill rotWithShape="1">
            <a:gsLst>
              <a:gs pos="0">
                <a:srgbClr val="99FF99">
                  <a:gamma/>
                  <a:tint val="0"/>
                  <a:invGamma/>
                </a:srgbClr>
              </a:gs>
              <a:gs pos="100000">
                <a:srgbClr val="99FF99"/>
              </a:gs>
            </a:gsLst>
            <a:lin ang="5400000" scaled="1"/>
          </a:gradFill>
          <a:ln w="25400">
            <a:solidFill>
              <a:srgbClr val="008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11" name="AutoShape 15">
            <a:extLst>
              <a:ext uri="{FF2B5EF4-FFF2-40B4-BE49-F238E27FC236}">
                <a16:creationId xmlns:a16="http://schemas.microsoft.com/office/drawing/2014/main" id="{C1DBDDA1-012F-440B-8B8C-9204706FB38A}"/>
              </a:ext>
            </a:extLst>
          </p:cNvPr>
          <p:cNvSpPr>
            <a:spLocks noChangeArrowheads="1"/>
          </p:cNvSpPr>
          <p:nvPr/>
        </p:nvSpPr>
        <p:spPr bwMode="auto">
          <a:xfrm>
            <a:off x="3500438" y="6753225"/>
            <a:ext cx="3024187" cy="1512888"/>
          </a:xfrm>
          <a:prstGeom prst="roundRect">
            <a:avLst>
              <a:gd name="adj" fmla="val 5968"/>
            </a:avLst>
          </a:prstGeom>
          <a:gradFill rotWithShape="1">
            <a:gsLst>
              <a:gs pos="0">
                <a:srgbClr val="99FF99">
                  <a:gamma/>
                  <a:tint val="0"/>
                  <a:invGamma/>
                </a:srgbClr>
              </a:gs>
              <a:gs pos="100000">
                <a:srgbClr val="99FF99"/>
              </a:gs>
            </a:gsLst>
            <a:lin ang="5400000" scaled="1"/>
          </a:gradFill>
          <a:ln w="25400">
            <a:solidFill>
              <a:srgbClr val="008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12" name="Text Box 16">
            <a:extLst>
              <a:ext uri="{FF2B5EF4-FFF2-40B4-BE49-F238E27FC236}">
                <a16:creationId xmlns:a16="http://schemas.microsoft.com/office/drawing/2014/main" id="{9DB5A515-B4F5-4D31-9FF4-6C17CE51EDB6}"/>
              </a:ext>
            </a:extLst>
          </p:cNvPr>
          <p:cNvSpPr txBox="1">
            <a:spLocks noChangeArrowheads="1"/>
          </p:cNvSpPr>
          <p:nvPr/>
        </p:nvSpPr>
        <p:spPr bwMode="auto">
          <a:xfrm>
            <a:off x="765175" y="5024438"/>
            <a:ext cx="2241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ライセンスフリー！</a:t>
            </a:r>
          </a:p>
        </p:txBody>
      </p:sp>
      <p:sp>
        <p:nvSpPr>
          <p:cNvPr id="4113" name="Text Box 17">
            <a:extLst>
              <a:ext uri="{FF2B5EF4-FFF2-40B4-BE49-F238E27FC236}">
                <a16:creationId xmlns:a16="http://schemas.microsoft.com/office/drawing/2014/main" id="{66B6370D-F40F-4BB8-B0E7-E577873C4157}"/>
              </a:ext>
            </a:extLst>
          </p:cNvPr>
          <p:cNvSpPr txBox="1">
            <a:spLocks noChangeArrowheads="1"/>
          </p:cNvSpPr>
          <p:nvPr/>
        </p:nvSpPr>
        <p:spPr bwMode="auto">
          <a:xfrm>
            <a:off x="3933825" y="5024438"/>
            <a:ext cx="201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商用にも使える！</a:t>
            </a:r>
          </a:p>
        </p:txBody>
      </p:sp>
      <p:sp>
        <p:nvSpPr>
          <p:cNvPr id="4114" name="Text Box 18">
            <a:extLst>
              <a:ext uri="{FF2B5EF4-FFF2-40B4-BE49-F238E27FC236}">
                <a16:creationId xmlns:a16="http://schemas.microsoft.com/office/drawing/2014/main" id="{2DC7D4F3-3AF5-4A66-B59B-4259B71553EC}"/>
              </a:ext>
            </a:extLst>
          </p:cNvPr>
          <p:cNvSpPr txBox="1">
            <a:spLocks noChangeArrowheads="1"/>
          </p:cNvSpPr>
          <p:nvPr/>
        </p:nvSpPr>
        <p:spPr bwMode="auto">
          <a:xfrm>
            <a:off x="765175" y="6818313"/>
            <a:ext cx="201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オリジナルデータ</a:t>
            </a:r>
          </a:p>
        </p:txBody>
      </p:sp>
      <p:sp>
        <p:nvSpPr>
          <p:cNvPr id="4115" name="Text Box 19">
            <a:extLst>
              <a:ext uri="{FF2B5EF4-FFF2-40B4-BE49-F238E27FC236}">
                <a16:creationId xmlns:a16="http://schemas.microsoft.com/office/drawing/2014/main" id="{1B6E2832-2721-4741-9811-0F816A03749C}"/>
              </a:ext>
            </a:extLst>
          </p:cNvPr>
          <p:cNvSpPr txBox="1">
            <a:spLocks noChangeArrowheads="1"/>
          </p:cNvSpPr>
          <p:nvPr/>
        </p:nvSpPr>
        <p:spPr bwMode="auto">
          <a:xfrm>
            <a:off x="3860800" y="6818313"/>
            <a:ext cx="201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最新のパワポ対応</a:t>
            </a:r>
          </a:p>
        </p:txBody>
      </p:sp>
      <p:sp>
        <p:nvSpPr>
          <p:cNvPr id="4116" name="WordArt 20">
            <a:extLst>
              <a:ext uri="{FF2B5EF4-FFF2-40B4-BE49-F238E27FC236}">
                <a16:creationId xmlns:a16="http://schemas.microsoft.com/office/drawing/2014/main" id="{C844A085-8EE2-4DBA-BF42-28937DB96B74}"/>
              </a:ext>
            </a:extLst>
          </p:cNvPr>
          <p:cNvSpPr>
            <a:spLocks noChangeArrowheads="1" noChangeShapeType="1" noTextEdit="1"/>
          </p:cNvSpPr>
          <p:nvPr/>
        </p:nvSpPr>
        <p:spPr bwMode="auto">
          <a:xfrm>
            <a:off x="404813" y="4737100"/>
            <a:ext cx="293687" cy="550863"/>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176200" prstMaterial="legacyMatte">
              <a:extrusionClr>
                <a:srgbClr val="008000"/>
              </a:extrusionClr>
              <a:contourClr>
                <a:schemeClr val="folHlink"/>
              </a:contourClr>
            </a:sp3d>
          </a:bodyPr>
          <a:lstStyle/>
          <a:p>
            <a:pPr algn="ctr"/>
            <a:r>
              <a:rPr lang="en-US" altLang="ja-JP" sz="3600" b="1" kern="10">
                <a:ln w="9525">
                  <a:round/>
                  <a:headEnd/>
                  <a:tailEnd/>
                </a:ln>
                <a:gradFill rotWithShape="0">
                  <a:gsLst>
                    <a:gs pos="0">
                      <a:schemeClr val="folHlink"/>
                    </a:gs>
                    <a:gs pos="100000">
                      <a:srgbClr val="008000"/>
                    </a:gs>
                  </a:gsLst>
                  <a:lin ang="5400000" scaled="1"/>
                </a:gradFill>
                <a:latin typeface="メイリオ" panose="020B0604030504040204" pitchFamily="50" charset="-128"/>
                <a:ea typeface="メイリオ" panose="020B0604030504040204" pitchFamily="50" charset="-128"/>
              </a:rPr>
              <a:t>1</a:t>
            </a:r>
            <a:endParaRPr lang="ja-JP" altLang="en-US" sz="3600" b="1" kern="10">
              <a:ln w="9525">
                <a:round/>
                <a:headEnd/>
                <a:tailEnd/>
              </a:ln>
              <a:gradFill rotWithShape="0">
                <a:gsLst>
                  <a:gs pos="0">
                    <a:schemeClr val="folHlink"/>
                  </a:gs>
                  <a:gs pos="100000">
                    <a:srgbClr val="008000"/>
                  </a:gs>
                </a:gsLst>
                <a:lin ang="5400000" scaled="1"/>
              </a:gradFill>
              <a:latin typeface="メイリオ" panose="020B0604030504040204" pitchFamily="50" charset="-128"/>
              <a:ea typeface="メイリオ" panose="020B0604030504040204" pitchFamily="50" charset="-128"/>
            </a:endParaRPr>
          </a:p>
        </p:txBody>
      </p:sp>
      <p:sp>
        <p:nvSpPr>
          <p:cNvPr id="4117" name="WordArt 21">
            <a:extLst>
              <a:ext uri="{FF2B5EF4-FFF2-40B4-BE49-F238E27FC236}">
                <a16:creationId xmlns:a16="http://schemas.microsoft.com/office/drawing/2014/main" id="{3B95CEF3-5B20-4AFF-8D5B-77762F657476}"/>
              </a:ext>
            </a:extLst>
          </p:cNvPr>
          <p:cNvSpPr>
            <a:spLocks noChangeArrowheads="1" noChangeShapeType="1" noTextEdit="1"/>
          </p:cNvSpPr>
          <p:nvPr/>
        </p:nvSpPr>
        <p:spPr bwMode="auto">
          <a:xfrm>
            <a:off x="3573463" y="4737100"/>
            <a:ext cx="293687" cy="550863"/>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176200" prstMaterial="legacyMatte">
              <a:extrusionClr>
                <a:srgbClr val="008000"/>
              </a:extrusionClr>
              <a:contourClr>
                <a:schemeClr val="folHlink"/>
              </a:contourClr>
            </a:sp3d>
          </a:bodyPr>
          <a:lstStyle/>
          <a:p>
            <a:pPr algn="ctr"/>
            <a:r>
              <a:rPr lang="en-US" altLang="ja-JP" sz="3600" b="1" kern="10">
                <a:ln w="9525">
                  <a:round/>
                  <a:headEnd/>
                  <a:tailEnd/>
                </a:ln>
                <a:gradFill rotWithShape="0">
                  <a:gsLst>
                    <a:gs pos="0">
                      <a:schemeClr val="folHlink"/>
                    </a:gs>
                    <a:gs pos="100000">
                      <a:srgbClr val="008000"/>
                    </a:gs>
                  </a:gsLst>
                  <a:lin ang="5400000" scaled="1"/>
                </a:gradFill>
                <a:latin typeface="メイリオ" panose="020B0604030504040204" pitchFamily="50" charset="-128"/>
                <a:ea typeface="メイリオ" panose="020B0604030504040204" pitchFamily="50" charset="-128"/>
              </a:rPr>
              <a:t>2</a:t>
            </a:r>
            <a:endParaRPr lang="ja-JP" altLang="en-US" sz="3600" b="1" kern="10">
              <a:ln w="9525">
                <a:round/>
                <a:headEnd/>
                <a:tailEnd/>
              </a:ln>
              <a:gradFill rotWithShape="0">
                <a:gsLst>
                  <a:gs pos="0">
                    <a:schemeClr val="folHlink"/>
                  </a:gs>
                  <a:gs pos="100000">
                    <a:srgbClr val="008000"/>
                  </a:gs>
                </a:gsLst>
                <a:lin ang="5400000" scaled="1"/>
              </a:gradFill>
              <a:latin typeface="メイリオ" panose="020B0604030504040204" pitchFamily="50" charset="-128"/>
              <a:ea typeface="メイリオ" panose="020B0604030504040204" pitchFamily="50" charset="-128"/>
            </a:endParaRPr>
          </a:p>
        </p:txBody>
      </p:sp>
      <p:sp>
        <p:nvSpPr>
          <p:cNvPr id="4118" name="WordArt 22">
            <a:extLst>
              <a:ext uri="{FF2B5EF4-FFF2-40B4-BE49-F238E27FC236}">
                <a16:creationId xmlns:a16="http://schemas.microsoft.com/office/drawing/2014/main" id="{C30B89B7-012A-4AB3-9891-891F49404ED2}"/>
              </a:ext>
            </a:extLst>
          </p:cNvPr>
          <p:cNvSpPr>
            <a:spLocks noChangeArrowheads="1" noChangeShapeType="1" noTextEdit="1"/>
          </p:cNvSpPr>
          <p:nvPr/>
        </p:nvSpPr>
        <p:spPr bwMode="auto">
          <a:xfrm>
            <a:off x="404813" y="6551613"/>
            <a:ext cx="293687" cy="550862"/>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176200" prstMaterial="legacyMatte">
              <a:extrusionClr>
                <a:srgbClr val="008000"/>
              </a:extrusionClr>
              <a:contourClr>
                <a:schemeClr val="folHlink"/>
              </a:contourClr>
            </a:sp3d>
          </a:bodyPr>
          <a:lstStyle/>
          <a:p>
            <a:pPr algn="ctr"/>
            <a:r>
              <a:rPr lang="en-US" altLang="ja-JP" sz="3600" b="1" kern="10">
                <a:ln w="9525">
                  <a:round/>
                  <a:headEnd/>
                  <a:tailEnd/>
                </a:ln>
                <a:gradFill rotWithShape="0">
                  <a:gsLst>
                    <a:gs pos="0">
                      <a:schemeClr val="folHlink"/>
                    </a:gs>
                    <a:gs pos="100000">
                      <a:srgbClr val="008000"/>
                    </a:gs>
                  </a:gsLst>
                  <a:lin ang="5400000" scaled="1"/>
                </a:gradFill>
                <a:latin typeface="メイリオ" panose="020B0604030504040204" pitchFamily="50" charset="-128"/>
                <a:ea typeface="メイリオ" panose="020B0604030504040204" pitchFamily="50" charset="-128"/>
              </a:rPr>
              <a:t>3</a:t>
            </a:r>
            <a:endParaRPr lang="ja-JP" altLang="en-US" sz="3600" b="1" kern="10">
              <a:ln w="9525">
                <a:round/>
                <a:headEnd/>
                <a:tailEnd/>
              </a:ln>
              <a:gradFill rotWithShape="0">
                <a:gsLst>
                  <a:gs pos="0">
                    <a:schemeClr val="folHlink"/>
                  </a:gs>
                  <a:gs pos="100000">
                    <a:srgbClr val="008000"/>
                  </a:gs>
                </a:gsLst>
                <a:lin ang="5400000" scaled="1"/>
              </a:gradFill>
              <a:latin typeface="メイリオ" panose="020B0604030504040204" pitchFamily="50" charset="-128"/>
              <a:ea typeface="メイリオ" panose="020B0604030504040204" pitchFamily="50" charset="-128"/>
            </a:endParaRPr>
          </a:p>
        </p:txBody>
      </p:sp>
      <p:sp>
        <p:nvSpPr>
          <p:cNvPr id="4119" name="WordArt 23">
            <a:extLst>
              <a:ext uri="{FF2B5EF4-FFF2-40B4-BE49-F238E27FC236}">
                <a16:creationId xmlns:a16="http://schemas.microsoft.com/office/drawing/2014/main" id="{B8683E7B-8AE6-43F4-B64D-3BCF9E0615A4}"/>
              </a:ext>
            </a:extLst>
          </p:cNvPr>
          <p:cNvSpPr>
            <a:spLocks noChangeArrowheads="1" noChangeShapeType="1" noTextEdit="1"/>
          </p:cNvSpPr>
          <p:nvPr/>
        </p:nvSpPr>
        <p:spPr bwMode="auto">
          <a:xfrm>
            <a:off x="3524250" y="6551613"/>
            <a:ext cx="293688" cy="550862"/>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176200" prstMaterial="legacyMatte">
              <a:extrusionClr>
                <a:srgbClr val="008000"/>
              </a:extrusionClr>
              <a:contourClr>
                <a:schemeClr val="folHlink"/>
              </a:contourClr>
            </a:sp3d>
          </a:bodyPr>
          <a:lstStyle/>
          <a:p>
            <a:pPr algn="ctr"/>
            <a:r>
              <a:rPr lang="en-US" altLang="ja-JP" sz="3600" b="1" kern="10">
                <a:ln w="9525">
                  <a:round/>
                  <a:headEnd/>
                  <a:tailEnd/>
                </a:ln>
                <a:gradFill rotWithShape="0">
                  <a:gsLst>
                    <a:gs pos="0">
                      <a:schemeClr val="folHlink"/>
                    </a:gs>
                    <a:gs pos="100000">
                      <a:srgbClr val="008000"/>
                    </a:gs>
                  </a:gsLst>
                  <a:lin ang="5400000" scaled="1"/>
                </a:gradFill>
                <a:latin typeface="メイリオ" panose="020B0604030504040204" pitchFamily="50" charset="-128"/>
                <a:ea typeface="メイリオ" panose="020B0604030504040204" pitchFamily="50" charset="-128"/>
              </a:rPr>
              <a:t>4</a:t>
            </a:r>
            <a:endParaRPr lang="ja-JP" altLang="en-US" sz="3600" b="1" kern="10">
              <a:ln w="9525">
                <a:round/>
                <a:headEnd/>
                <a:tailEnd/>
              </a:ln>
              <a:gradFill rotWithShape="0">
                <a:gsLst>
                  <a:gs pos="0">
                    <a:schemeClr val="folHlink"/>
                  </a:gs>
                  <a:gs pos="100000">
                    <a:srgbClr val="008000"/>
                  </a:gs>
                </a:gsLst>
                <a:lin ang="5400000" scaled="1"/>
              </a:gradFill>
              <a:latin typeface="メイリオ" panose="020B0604030504040204" pitchFamily="50" charset="-128"/>
              <a:ea typeface="メイリオ" panose="020B0604030504040204" pitchFamily="50" charset="-128"/>
            </a:endParaRPr>
          </a:p>
        </p:txBody>
      </p:sp>
      <p:sp>
        <p:nvSpPr>
          <p:cNvPr id="4120" name="Text Box 24">
            <a:extLst>
              <a:ext uri="{FF2B5EF4-FFF2-40B4-BE49-F238E27FC236}">
                <a16:creationId xmlns:a16="http://schemas.microsoft.com/office/drawing/2014/main" id="{72D2733E-9DBA-4926-B8A9-00D34CC6D438}"/>
              </a:ext>
            </a:extLst>
          </p:cNvPr>
          <p:cNvSpPr txBox="1">
            <a:spLocks noChangeArrowheads="1"/>
          </p:cNvSpPr>
          <p:nvPr/>
        </p:nvSpPr>
        <p:spPr bwMode="auto">
          <a:xfrm>
            <a:off x="333375" y="8769350"/>
            <a:ext cx="3384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solidFill>
                  <a:schemeClr val="accent2"/>
                </a:solidFill>
                <a:ea typeface="メイリオ" panose="020B0604030504040204" pitchFamily="50" charset="-128"/>
              </a:rPr>
              <a:t>今だけ特別価格で提供します！</a:t>
            </a:r>
          </a:p>
        </p:txBody>
      </p:sp>
      <p:sp>
        <p:nvSpPr>
          <p:cNvPr id="4121" name="Text Box 25">
            <a:extLst>
              <a:ext uri="{FF2B5EF4-FFF2-40B4-BE49-F238E27FC236}">
                <a16:creationId xmlns:a16="http://schemas.microsoft.com/office/drawing/2014/main" id="{37701279-731C-4174-AB8D-F4E846A7F619}"/>
              </a:ext>
            </a:extLst>
          </p:cNvPr>
          <p:cNvSpPr txBox="1">
            <a:spLocks noChangeArrowheads="1"/>
          </p:cNvSpPr>
          <p:nvPr/>
        </p:nvSpPr>
        <p:spPr bwMode="auto">
          <a:xfrm>
            <a:off x="476250" y="5502275"/>
            <a:ext cx="27368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b="1">
                <a:ea typeface="メイリオ" panose="020B0604030504040204" pitchFamily="50" charset="-128"/>
              </a:rPr>
              <a:t>ライセンスフリー！ライセンスフリー！ライセンスフリー！ライセンスフリー！ライセンスフリー！</a:t>
            </a:r>
          </a:p>
        </p:txBody>
      </p:sp>
      <p:sp>
        <p:nvSpPr>
          <p:cNvPr id="4122" name="Text Box 26">
            <a:extLst>
              <a:ext uri="{FF2B5EF4-FFF2-40B4-BE49-F238E27FC236}">
                <a16:creationId xmlns:a16="http://schemas.microsoft.com/office/drawing/2014/main" id="{BF6A7137-ADED-40E3-A867-B5CAA358AE80}"/>
              </a:ext>
            </a:extLst>
          </p:cNvPr>
          <p:cNvSpPr txBox="1">
            <a:spLocks noChangeArrowheads="1"/>
          </p:cNvSpPr>
          <p:nvPr/>
        </p:nvSpPr>
        <p:spPr bwMode="auto">
          <a:xfrm>
            <a:off x="3654425" y="5502275"/>
            <a:ext cx="27368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b="1">
                <a:ea typeface="メイリオ" panose="020B0604030504040204" pitchFamily="50" charset="-128"/>
              </a:rPr>
              <a:t>商用にも使える！商用にも使える！商用にも使える！商用にも使える！</a:t>
            </a:r>
          </a:p>
          <a:p>
            <a:pPr>
              <a:lnSpc>
                <a:spcPct val="120000"/>
              </a:lnSpc>
            </a:pPr>
            <a:r>
              <a:rPr lang="ja-JP" altLang="en-US" sz="1200" b="1">
                <a:ea typeface="メイリオ" panose="020B0604030504040204" pitchFamily="50" charset="-128"/>
              </a:rPr>
              <a:t>商用にも使える！商用にも使える！</a:t>
            </a:r>
          </a:p>
        </p:txBody>
      </p:sp>
      <p:sp>
        <p:nvSpPr>
          <p:cNvPr id="4123" name="Text Box 27">
            <a:extLst>
              <a:ext uri="{FF2B5EF4-FFF2-40B4-BE49-F238E27FC236}">
                <a16:creationId xmlns:a16="http://schemas.microsoft.com/office/drawing/2014/main" id="{9FD9BECF-FA2D-47ED-8DFD-B61CA47404C6}"/>
              </a:ext>
            </a:extLst>
          </p:cNvPr>
          <p:cNvSpPr txBox="1">
            <a:spLocks noChangeArrowheads="1"/>
          </p:cNvSpPr>
          <p:nvPr/>
        </p:nvSpPr>
        <p:spPr bwMode="auto">
          <a:xfrm>
            <a:off x="476250" y="7229475"/>
            <a:ext cx="27368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b="1">
                <a:ea typeface="メイリオ" panose="020B0604030504040204" pitchFamily="50" charset="-128"/>
              </a:rPr>
              <a:t>オリジナルデータオリジナルデータオリジナルデータオリジナルデータオリジナルデータ</a:t>
            </a:r>
          </a:p>
        </p:txBody>
      </p:sp>
      <p:sp>
        <p:nvSpPr>
          <p:cNvPr id="4124" name="Text Box 28">
            <a:extLst>
              <a:ext uri="{FF2B5EF4-FFF2-40B4-BE49-F238E27FC236}">
                <a16:creationId xmlns:a16="http://schemas.microsoft.com/office/drawing/2014/main" id="{E60DAA27-9694-4157-9443-D3D91C55D46D}"/>
              </a:ext>
            </a:extLst>
          </p:cNvPr>
          <p:cNvSpPr txBox="1">
            <a:spLocks noChangeArrowheads="1"/>
          </p:cNvSpPr>
          <p:nvPr/>
        </p:nvSpPr>
        <p:spPr bwMode="auto">
          <a:xfrm>
            <a:off x="3654425" y="7229475"/>
            <a:ext cx="27368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b="1">
                <a:ea typeface="メイリオ" panose="020B0604030504040204" pitchFamily="50" charset="-128"/>
              </a:rPr>
              <a:t>最新のパワポ対応最新のパワポ対応最新のパワポ対応最新のパワポ対応最新のパワポ対応最新のパワポ対応</a:t>
            </a:r>
          </a:p>
        </p:txBody>
      </p:sp>
      <p:sp>
        <p:nvSpPr>
          <p:cNvPr id="4125" name="Text Box 29">
            <a:extLst>
              <a:ext uri="{FF2B5EF4-FFF2-40B4-BE49-F238E27FC236}">
                <a16:creationId xmlns:a16="http://schemas.microsoft.com/office/drawing/2014/main" id="{246C8B39-4A50-405E-90F4-71446FA989D6}"/>
              </a:ext>
            </a:extLst>
          </p:cNvPr>
          <p:cNvSpPr txBox="1">
            <a:spLocks noChangeArrowheads="1"/>
          </p:cNvSpPr>
          <p:nvPr/>
        </p:nvSpPr>
        <p:spPr bwMode="auto">
          <a:xfrm>
            <a:off x="3716338" y="8553450"/>
            <a:ext cx="280828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solidFill>
                  <a:srgbClr val="FF0000"/>
                </a:solidFill>
                <a:latin typeface="メイリオ" panose="020B0604030504040204" pitchFamily="50" charset="-128"/>
                <a:ea typeface="メイリオ" panose="020B0604030504040204" pitchFamily="50" charset="-128"/>
              </a:rPr>
              <a:t>１セット</a:t>
            </a:r>
            <a:r>
              <a:rPr lang="en-US" altLang="ja-JP" sz="3600" b="1">
                <a:solidFill>
                  <a:srgbClr val="FF0000"/>
                </a:solidFill>
                <a:latin typeface="メイリオ" panose="020B0604030504040204" pitchFamily="50" charset="-128"/>
                <a:ea typeface="メイリオ" panose="020B0604030504040204" pitchFamily="50" charset="-128"/>
              </a:rPr>
              <a:t>1050</a:t>
            </a:r>
            <a:r>
              <a:rPr lang="ja-JP" altLang="en-US" sz="3600" b="1">
                <a:solidFill>
                  <a:srgbClr val="FF0000"/>
                </a:solidFill>
                <a:latin typeface="メイリオ" panose="020B0604030504040204" pitchFamily="50" charset="-128"/>
                <a:ea typeface="メイリオ" panose="020B0604030504040204" pitchFamily="50" charset="-128"/>
              </a:rPr>
              <a:t>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Oval 2">
            <a:extLst>
              <a:ext uri="{FF2B5EF4-FFF2-40B4-BE49-F238E27FC236}">
                <a16:creationId xmlns:a16="http://schemas.microsoft.com/office/drawing/2014/main" id="{AD0EAEDD-41D6-4E56-9428-3B21C9BEBB4D}"/>
              </a:ext>
            </a:extLst>
          </p:cNvPr>
          <p:cNvSpPr>
            <a:spLocks noChangeArrowheads="1"/>
          </p:cNvSpPr>
          <p:nvPr/>
        </p:nvSpPr>
        <p:spPr bwMode="auto">
          <a:xfrm>
            <a:off x="260350" y="8408988"/>
            <a:ext cx="6264275" cy="936625"/>
          </a:xfrm>
          <a:prstGeom prst="ellipse">
            <a:avLst/>
          </a:prstGeom>
          <a:solidFill>
            <a:srgbClr val="FF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23" name="AutoShape 3">
            <a:extLst>
              <a:ext uri="{FF2B5EF4-FFF2-40B4-BE49-F238E27FC236}">
                <a16:creationId xmlns:a16="http://schemas.microsoft.com/office/drawing/2014/main" id="{20234595-338F-4ABB-9F48-3FB5061F0637}"/>
              </a:ext>
            </a:extLst>
          </p:cNvPr>
          <p:cNvSpPr>
            <a:spLocks noChangeArrowheads="1"/>
          </p:cNvSpPr>
          <p:nvPr/>
        </p:nvSpPr>
        <p:spPr bwMode="auto">
          <a:xfrm rot="5400000">
            <a:off x="2824956" y="-2824956"/>
            <a:ext cx="1208088" cy="6858000"/>
          </a:xfrm>
          <a:prstGeom prst="flowChartDelay">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24" name="Text Box 4">
            <a:extLst>
              <a:ext uri="{FF2B5EF4-FFF2-40B4-BE49-F238E27FC236}">
                <a16:creationId xmlns:a16="http://schemas.microsoft.com/office/drawing/2014/main" id="{BF2B53A0-86BA-4504-87B8-31C1BD30BA58}"/>
              </a:ext>
            </a:extLst>
          </p:cNvPr>
          <p:cNvSpPr txBox="1">
            <a:spLocks noChangeArrowheads="1"/>
          </p:cNvSpPr>
          <p:nvPr/>
        </p:nvSpPr>
        <p:spPr bwMode="auto">
          <a:xfrm>
            <a:off x="188913" y="200025"/>
            <a:ext cx="64801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a:r>
              <a:rPr lang="ja-JP" altLang="en-US" b="1">
                <a:solidFill>
                  <a:srgbClr val="FF0000"/>
                </a:solidFill>
                <a:ea typeface="メイリオ" panose="020B0604030504040204" pitchFamily="50" charset="-128"/>
              </a:rPr>
              <a:t>たったひとつのパーツで魅力が倍増する（サブコピー）</a:t>
            </a:r>
          </a:p>
        </p:txBody>
      </p:sp>
      <p:sp>
        <p:nvSpPr>
          <p:cNvPr id="5125" name="Text Box 5">
            <a:extLst>
              <a:ext uri="{FF2B5EF4-FFF2-40B4-BE49-F238E27FC236}">
                <a16:creationId xmlns:a16="http://schemas.microsoft.com/office/drawing/2014/main" id="{18DA49AE-9C97-4289-B36C-DA5FC7D7485C}"/>
              </a:ext>
            </a:extLst>
          </p:cNvPr>
          <p:cNvSpPr txBox="1">
            <a:spLocks noChangeArrowheads="1"/>
          </p:cNvSpPr>
          <p:nvPr/>
        </p:nvSpPr>
        <p:spPr bwMode="auto">
          <a:xfrm>
            <a:off x="188913" y="560388"/>
            <a:ext cx="64801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a:r>
              <a:rPr lang="ja-JP" altLang="en-US" sz="3600" b="1">
                <a:ea typeface="メイリオ" panose="020B0604030504040204" pitchFamily="50" charset="-128"/>
              </a:rPr>
              <a:t>フリー素材集（商品名）</a:t>
            </a:r>
          </a:p>
        </p:txBody>
      </p:sp>
      <p:sp>
        <p:nvSpPr>
          <p:cNvPr id="5126" name="Oval 6">
            <a:extLst>
              <a:ext uri="{FF2B5EF4-FFF2-40B4-BE49-F238E27FC236}">
                <a16:creationId xmlns:a16="http://schemas.microsoft.com/office/drawing/2014/main" id="{BB5045A4-AA5B-4CAE-854F-AC02B3EAF287}"/>
              </a:ext>
            </a:extLst>
          </p:cNvPr>
          <p:cNvSpPr>
            <a:spLocks noChangeArrowheads="1"/>
          </p:cNvSpPr>
          <p:nvPr/>
        </p:nvSpPr>
        <p:spPr bwMode="auto">
          <a:xfrm>
            <a:off x="333375" y="3944938"/>
            <a:ext cx="6191250" cy="1584325"/>
          </a:xfrm>
          <a:prstGeom prst="ellipse">
            <a:avLst/>
          </a:prstGeom>
          <a:gradFill rotWithShape="1">
            <a:gsLst>
              <a:gs pos="0">
                <a:srgbClr val="FF99CC"/>
              </a:gs>
              <a:gs pos="100000">
                <a:srgbClr val="FF99CC">
                  <a:gamma/>
                  <a:tint val="0"/>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5127" name="Rectangle 7" descr="右上がり対角線 (反転)">
            <a:extLst>
              <a:ext uri="{FF2B5EF4-FFF2-40B4-BE49-F238E27FC236}">
                <a16:creationId xmlns:a16="http://schemas.microsoft.com/office/drawing/2014/main" id="{3993B4DB-A9A0-4B1D-8264-D70BC8FC2171}"/>
              </a:ext>
            </a:extLst>
          </p:cNvPr>
          <p:cNvSpPr>
            <a:spLocks noChangeArrowheads="1"/>
          </p:cNvSpPr>
          <p:nvPr/>
        </p:nvSpPr>
        <p:spPr bwMode="auto">
          <a:xfrm>
            <a:off x="1557338" y="1639888"/>
            <a:ext cx="3743325" cy="3025775"/>
          </a:xfrm>
          <a:prstGeom prst="rect">
            <a:avLst/>
          </a:prstGeom>
          <a:pattFill prst="dkUpDiag">
            <a:fgClr>
              <a:srgbClr val="C0C0C0"/>
            </a:fgClr>
            <a:bgClr>
              <a:schemeClr val="bg1"/>
            </a:bgClr>
          </a:pattFill>
          <a:ln w="317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製品写真、</a:t>
            </a:r>
          </a:p>
          <a:p>
            <a:pPr algn="ctr"/>
            <a:r>
              <a:rPr lang="ja-JP" altLang="en-US"/>
              <a:t>イメージ写真など</a:t>
            </a:r>
          </a:p>
        </p:txBody>
      </p:sp>
      <p:sp>
        <p:nvSpPr>
          <p:cNvPr id="5128" name="AutoShape 8">
            <a:extLst>
              <a:ext uri="{FF2B5EF4-FFF2-40B4-BE49-F238E27FC236}">
                <a16:creationId xmlns:a16="http://schemas.microsoft.com/office/drawing/2014/main" id="{3D546676-85B1-4F10-AD52-38EC7C96E969}"/>
              </a:ext>
            </a:extLst>
          </p:cNvPr>
          <p:cNvSpPr>
            <a:spLocks noChangeArrowheads="1"/>
          </p:cNvSpPr>
          <p:nvPr/>
        </p:nvSpPr>
        <p:spPr bwMode="auto">
          <a:xfrm rot="-900000">
            <a:off x="4941888" y="1208088"/>
            <a:ext cx="1584325" cy="1008062"/>
          </a:xfrm>
          <a:prstGeom prst="star16">
            <a:avLst>
              <a:gd name="adj" fmla="val 37500"/>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b="1">
                <a:solidFill>
                  <a:schemeClr val="bg1"/>
                </a:solidFill>
                <a:ea typeface="メイリオ" panose="020B0604030504040204" pitchFamily="50" charset="-128"/>
              </a:rPr>
              <a:t>新発売</a:t>
            </a:r>
          </a:p>
        </p:txBody>
      </p:sp>
      <p:sp>
        <p:nvSpPr>
          <p:cNvPr id="5129" name="Text Box 9">
            <a:extLst>
              <a:ext uri="{FF2B5EF4-FFF2-40B4-BE49-F238E27FC236}">
                <a16:creationId xmlns:a16="http://schemas.microsoft.com/office/drawing/2014/main" id="{4BDDF3B0-046A-4BC4-AE94-88506A9244DD}"/>
              </a:ext>
            </a:extLst>
          </p:cNvPr>
          <p:cNvSpPr txBox="1">
            <a:spLocks noChangeArrowheads="1"/>
          </p:cNvSpPr>
          <p:nvPr/>
        </p:nvSpPr>
        <p:spPr bwMode="auto">
          <a:xfrm>
            <a:off x="5373688" y="2289175"/>
            <a:ext cx="129540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800"/>
              <a:t>発売中、大好評、予約受付中など目的に合わせて差し替えてください。</a:t>
            </a:r>
          </a:p>
        </p:txBody>
      </p:sp>
      <p:sp>
        <p:nvSpPr>
          <p:cNvPr id="5130" name="AutoShape 10">
            <a:extLst>
              <a:ext uri="{FF2B5EF4-FFF2-40B4-BE49-F238E27FC236}">
                <a16:creationId xmlns:a16="http://schemas.microsoft.com/office/drawing/2014/main" id="{41E82BE8-BBE0-4E43-B7B0-ED4BEFA38B5B}"/>
              </a:ext>
            </a:extLst>
          </p:cNvPr>
          <p:cNvSpPr>
            <a:spLocks noChangeArrowheads="1"/>
          </p:cNvSpPr>
          <p:nvPr/>
        </p:nvSpPr>
        <p:spPr bwMode="auto">
          <a:xfrm>
            <a:off x="333375" y="4953000"/>
            <a:ext cx="3024188" cy="1512888"/>
          </a:xfrm>
          <a:prstGeom prst="roundRect">
            <a:avLst>
              <a:gd name="adj" fmla="val 7069"/>
            </a:avLst>
          </a:prstGeom>
          <a:gradFill rotWithShape="1">
            <a:gsLst>
              <a:gs pos="0">
                <a:srgbClr val="FF99CC">
                  <a:gamma/>
                  <a:tint val="0"/>
                  <a:invGamma/>
                </a:srgbClr>
              </a:gs>
              <a:gs pos="100000">
                <a:srgbClr val="FF99CC"/>
              </a:gs>
            </a:gsLst>
            <a:lin ang="5400000" scaled="1"/>
          </a:gradFill>
          <a:ln w="25400">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31" name="AutoShape 11">
            <a:extLst>
              <a:ext uri="{FF2B5EF4-FFF2-40B4-BE49-F238E27FC236}">
                <a16:creationId xmlns:a16="http://schemas.microsoft.com/office/drawing/2014/main" id="{DD88953E-3295-4A96-BA8F-FE18AACBF634}"/>
              </a:ext>
            </a:extLst>
          </p:cNvPr>
          <p:cNvSpPr>
            <a:spLocks noChangeArrowheads="1"/>
          </p:cNvSpPr>
          <p:nvPr/>
        </p:nvSpPr>
        <p:spPr bwMode="auto">
          <a:xfrm>
            <a:off x="3500438" y="4953000"/>
            <a:ext cx="3024187" cy="1512888"/>
          </a:xfrm>
          <a:prstGeom prst="roundRect">
            <a:avLst>
              <a:gd name="adj" fmla="val 5968"/>
            </a:avLst>
          </a:prstGeom>
          <a:gradFill rotWithShape="1">
            <a:gsLst>
              <a:gs pos="0">
                <a:srgbClr val="FF99CC">
                  <a:gamma/>
                  <a:tint val="0"/>
                  <a:invGamma/>
                </a:srgbClr>
              </a:gs>
              <a:gs pos="100000">
                <a:srgbClr val="FF99CC"/>
              </a:gs>
            </a:gsLst>
            <a:lin ang="5400000" scaled="1"/>
          </a:gradFill>
          <a:ln w="25400">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32" name="Freeform 12">
            <a:extLst>
              <a:ext uri="{FF2B5EF4-FFF2-40B4-BE49-F238E27FC236}">
                <a16:creationId xmlns:a16="http://schemas.microsoft.com/office/drawing/2014/main" id="{46657524-9918-40AB-AAA2-949BB204533C}"/>
              </a:ext>
            </a:extLst>
          </p:cNvPr>
          <p:cNvSpPr>
            <a:spLocks/>
          </p:cNvSpPr>
          <p:nvPr/>
        </p:nvSpPr>
        <p:spPr bwMode="auto">
          <a:xfrm flipV="1">
            <a:off x="333375" y="9129713"/>
            <a:ext cx="6191250" cy="71437"/>
          </a:xfrm>
          <a:custGeom>
            <a:avLst/>
            <a:gdLst>
              <a:gd name="T0" fmla="*/ 0 w 4354"/>
              <a:gd name="T1" fmla="*/ 0 h 91"/>
              <a:gd name="T2" fmla="*/ 90 w 4354"/>
              <a:gd name="T3" fmla="*/ 91 h 91"/>
              <a:gd name="T4" fmla="*/ 181 w 4354"/>
              <a:gd name="T5" fmla="*/ 0 h 91"/>
              <a:gd name="T6" fmla="*/ 272 w 4354"/>
              <a:gd name="T7" fmla="*/ 91 h 91"/>
              <a:gd name="T8" fmla="*/ 362 w 4354"/>
              <a:gd name="T9" fmla="*/ 0 h 91"/>
              <a:gd name="T10" fmla="*/ 453 w 4354"/>
              <a:gd name="T11" fmla="*/ 91 h 91"/>
              <a:gd name="T12" fmla="*/ 544 w 4354"/>
              <a:gd name="T13" fmla="*/ 0 h 91"/>
              <a:gd name="T14" fmla="*/ 635 w 4354"/>
              <a:gd name="T15" fmla="*/ 91 h 91"/>
              <a:gd name="T16" fmla="*/ 725 w 4354"/>
              <a:gd name="T17" fmla="*/ 0 h 91"/>
              <a:gd name="T18" fmla="*/ 816 w 4354"/>
              <a:gd name="T19" fmla="*/ 91 h 91"/>
              <a:gd name="T20" fmla="*/ 907 w 4354"/>
              <a:gd name="T21" fmla="*/ 0 h 91"/>
              <a:gd name="T22" fmla="*/ 997 w 4354"/>
              <a:gd name="T23" fmla="*/ 91 h 91"/>
              <a:gd name="T24" fmla="*/ 1088 w 4354"/>
              <a:gd name="T25" fmla="*/ 0 h 91"/>
              <a:gd name="T26" fmla="*/ 1179 w 4354"/>
              <a:gd name="T27" fmla="*/ 91 h 91"/>
              <a:gd name="T28" fmla="*/ 1270 w 4354"/>
              <a:gd name="T29" fmla="*/ 0 h 91"/>
              <a:gd name="T30" fmla="*/ 1360 w 4354"/>
              <a:gd name="T31" fmla="*/ 91 h 91"/>
              <a:gd name="T32" fmla="*/ 1451 w 4354"/>
              <a:gd name="T33" fmla="*/ 0 h 91"/>
              <a:gd name="T34" fmla="*/ 1542 w 4354"/>
              <a:gd name="T35" fmla="*/ 91 h 91"/>
              <a:gd name="T36" fmla="*/ 1632 w 4354"/>
              <a:gd name="T37" fmla="*/ 0 h 91"/>
              <a:gd name="T38" fmla="*/ 1723 w 4354"/>
              <a:gd name="T39" fmla="*/ 91 h 91"/>
              <a:gd name="T40" fmla="*/ 1814 w 4354"/>
              <a:gd name="T41" fmla="*/ 0 h 91"/>
              <a:gd name="T42" fmla="*/ 1905 w 4354"/>
              <a:gd name="T43" fmla="*/ 91 h 91"/>
              <a:gd name="T44" fmla="*/ 1995 w 4354"/>
              <a:gd name="T45" fmla="*/ 0 h 91"/>
              <a:gd name="T46" fmla="*/ 2086 w 4354"/>
              <a:gd name="T47" fmla="*/ 91 h 91"/>
              <a:gd name="T48" fmla="*/ 2177 w 4354"/>
              <a:gd name="T49" fmla="*/ 0 h 91"/>
              <a:gd name="T50" fmla="*/ 2268 w 4354"/>
              <a:gd name="T51" fmla="*/ 91 h 91"/>
              <a:gd name="T52" fmla="*/ 2358 w 4354"/>
              <a:gd name="T53" fmla="*/ 0 h 91"/>
              <a:gd name="T54" fmla="*/ 2449 w 4354"/>
              <a:gd name="T55" fmla="*/ 91 h 91"/>
              <a:gd name="T56" fmla="*/ 2540 w 4354"/>
              <a:gd name="T57" fmla="*/ 0 h 91"/>
              <a:gd name="T58" fmla="*/ 2630 w 4354"/>
              <a:gd name="T59" fmla="*/ 91 h 91"/>
              <a:gd name="T60" fmla="*/ 2721 w 4354"/>
              <a:gd name="T61" fmla="*/ 0 h 91"/>
              <a:gd name="T62" fmla="*/ 2812 w 4354"/>
              <a:gd name="T63" fmla="*/ 91 h 91"/>
              <a:gd name="T64" fmla="*/ 2903 w 4354"/>
              <a:gd name="T65" fmla="*/ 0 h 91"/>
              <a:gd name="T66" fmla="*/ 2993 w 4354"/>
              <a:gd name="T67" fmla="*/ 91 h 91"/>
              <a:gd name="T68" fmla="*/ 3084 w 4354"/>
              <a:gd name="T69" fmla="*/ 0 h 91"/>
              <a:gd name="T70" fmla="*/ 3175 w 4354"/>
              <a:gd name="T71" fmla="*/ 91 h 91"/>
              <a:gd name="T72" fmla="*/ 3265 w 4354"/>
              <a:gd name="T73" fmla="*/ 0 h 91"/>
              <a:gd name="T74" fmla="*/ 3356 w 4354"/>
              <a:gd name="T75" fmla="*/ 91 h 91"/>
              <a:gd name="T76" fmla="*/ 3447 w 4354"/>
              <a:gd name="T77" fmla="*/ 0 h 91"/>
              <a:gd name="T78" fmla="*/ 3538 w 4354"/>
              <a:gd name="T79" fmla="*/ 91 h 91"/>
              <a:gd name="T80" fmla="*/ 3628 w 4354"/>
              <a:gd name="T81" fmla="*/ 0 h 91"/>
              <a:gd name="T82" fmla="*/ 3719 w 4354"/>
              <a:gd name="T83" fmla="*/ 91 h 91"/>
              <a:gd name="T84" fmla="*/ 3810 w 4354"/>
              <a:gd name="T85" fmla="*/ 0 h 91"/>
              <a:gd name="T86" fmla="*/ 3900 w 4354"/>
              <a:gd name="T87" fmla="*/ 91 h 91"/>
              <a:gd name="T88" fmla="*/ 3991 w 4354"/>
              <a:gd name="T89" fmla="*/ 0 h 91"/>
              <a:gd name="T90" fmla="*/ 4082 w 4354"/>
              <a:gd name="T91" fmla="*/ 91 h 91"/>
              <a:gd name="T92" fmla="*/ 4173 w 4354"/>
              <a:gd name="T93" fmla="*/ 0 h 91"/>
              <a:gd name="T94" fmla="*/ 4263 w 4354"/>
              <a:gd name="T95" fmla="*/ 91 h 91"/>
              <a:gd name="T96" fmla="*/ 4354 w 4354"/>
              <a:gd name="T9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54" h="91">
                <a:moveTo>
                  <a:pt x="0" y="0"/>
                </a:moveTo>
                <a:cubicBezTo>
                  <a:pt x="30" y="45"/>
                  <a:pt x="60" y="91"/>
                  <a:pt x="90" y="91"/>
                </a:cubicBezTo>
                <a:cubicBezTo>
                  <a:pt x="120" y="91"/>
                  <a:pt x="151" y="0"/>
                  <a:pt x="181" y="0"/>
                </a:cubicBezTo>
                <a:cubicBezTo>
                  <a:pt x="211" y="0"/>
                  <a:pt x="242" y="91"/>
                  <a:pt x="272" y="91"/>
                </a:cubicBezTo>
                <a:cubicBezTo>
                  <a:pt x="302" y="91"/>
                  <a:pt x="332" y="0"/>
                  <a:pt x="362" y="0"/>
                </a:cubicBezTo>
                <a:cubicBezTo>
                  <a:pt x="392" y="0"/>
                  <a:pt x="423" y="91"/>
                  <a:pt x="453" y="91"/>
                </a:cubicBezTo>
                <a:cubicBezTo>
                  <a:pt x="483" y="91"/>
                  <a:pt x="514" y="0"/>
                  <a:pt x="544" y="0"/>
                </a:cubicBezTo>
                <a:cubicBezTo>
                  <a:pt x="574" y="0"/>
                  <a:pt x="605" y="91"/>
                  <a:pt x="635" y="91"/>
                </a:cubicBezTo>
                <a:cubicBezTo>
                  <a:pt x="665" y="91"/>
                  <a:pt x="695" y="0"/>
                  <a:pt x="725" y="0"/>
                </a:cubicBezTo>
                <a:cubicBezTo>
                  <a:pt x="755" y="0"/>
                  <a:pt x="786" y="91"/>
                  <a:pt x="816" y="91"/>
                </a:cubicBezTo>
                <a:cubicBezTo>
                  <a:pt x="846" y="91"/>
                  <a:pt x="877" y="0"/>
                  <a:pt x="907" y="0"/>
                </a:cubicBezTo>
                <a:cubicBezTo>
                  <a:pt x="937" y="0"/>
                  <a:pt x="967" y="91"/>
                  <a:pt x="997" y="91"/>
                </a:cubicBezTo>
                <a:cubicBezTo>
                  <a:pt x="1027" y="91"/>
                  <a:pt x="1058" y="0"/>
                  <a:pt x="1088" y="0"/>
                </a:cubicBezTo>
                <a:cubicBezTo>
                  <a:pt x="1118" y="0"/>
                  <a:pt x="1149" y="91"/>
                  <a:pt x="1179" y="91"/>
                </a:cubicBezTo>
                <a:cubicBezTo>
                  <a:pt x="1209" y="91"/>
                  <a:pt x="1240" y="0"/>
                  <a:pt x="1270" y="0"/>
                </a:cubicBezTo>
                <a:cubicBezTo>
                  <a:pt x="1300" y="0"/>
                  <a:pt x="1330" y="91"/>
                  <a:pt x="1360" y="91"/>
                </a:cubicBezTo>
                <a:cubicBezTo>
                  <a:pt x="1390" y="91"/>
                  <a:pt x="1421" y="0"/>
                  <a:pt x="1451" y="0"/>
                </a:cubicBezTo>
                <a:cubicBezTo>
                  <a:pt x="1481" y="0"/>
                  <a:pt x="1512" y="91"/>
                  <a:pt x="1542" y="91"/>
                </a:cubicBezTo>
                <a:cubicBezTo>
                  <a:pt x="1572" y="91"/>
                  <a:pt x="1602" y="0"/>
                  <a:pt x="1632" y="0"/>
                </a:cubicBezTo>
                <a:cubicBezTo>
                  <a:pt x="1662" y="0"/>
                  <a:pt x="1693" y="91"/>
                  <a:pt x="1723" y="91"/>
                </a:cubicBezTo>
                <a:cubicBezTo>
                  <a:pt x="1753" y="91"/>
                  <a:pt x="1784" y="0"/>
                  <a:pt x="1814" y="0"/>
                </a:cubicBezTo>
                <a:cubicBezTo>
                  <a:pt x="1844" y="0"/>
                  <a:pt x="1875" y="91"/>
                  <a:pt x="1905" y="91"/>
                </a:cubicBezTo>
                <a:cubicBezTo>
                  <a:pt x="1935" y="91"/>
                  <a:pt x="1965" y="0"/>
                  <a:pt x="1995" y="0"/>
                </a:cubicBezTo>
                <a:cubicBezTo>
                  <a:pt x="2025" y="0"/>
                  <a:pt x="2056" y="91"/>
                  <a:pt x="2086" y="91"/>
                </a:cubicBezTo>
                <a:cubicBezTo>
                  <a:pt x="2116" y="91"/>
                  <a:pt x="2147" y="0"/>
                  <a:pt x="2177" y="0"/>
                </a:cubicBezTo>
                <a:cubicBezTo>
                  <a:pt x="2207" y="0"/>
                  <a:pt x="2238" y="91"/>
                  <a:pt x="2268" y="91"/>
                </a:cubicBezTo>
                <a:cubicBezTo>
                  <a:pt x="2298" y="91"/>
                  <a:pt x="2328" y="0"/>
                  <a:pt x="2358" y="0"/>
                </a:cubicBezTo>
                <a:cubicBezTo>
                  <a:pt x="2388" y="0"/>
                  <a:pt x="2419" y="91"/>
                  <a:pt x="2449" y="91"/>
                </a:cubicBezTo>
                <a:cubicBezTo>
                  <a:pt x="2479" y="91"/>
                  <a:pt x="2510" y="0"/>
                  <a:pt x="2540" y="0"/>
                </a:cubicBezTo>
                <a:cubicBezTo>
                  <a:pt x="2570" y="0"/>
                  <a:pt x="2600" y="91"/>
                  <a:pt x="2630" y="91"/>
                </a:cubicBezTo>
                <a:cubicBezTo>
                  <a:pt x="2660" y="91"/>
                  <a:pt x="2691" y="0"/>
                  <a:pt x="2721" y="0"/>
                </a:cubicBezTo>
                <a:cubicBezTo>
                  <a:pt x="2751" y="0"/>
                  <a:pt x="2782" y="91"/>
                  <a:pt x="2812" y="91"/>
                </a:cubicBezTo>
                <a:cubicBezTo>
                  <a:pt x="2842" y="91"/>
                  <a:pt x="2873" y="0"/>
                  <a:pt x="2903" y="0"/>
                </a:cubicBezTo>
                <a:cubicBezTo>
                  <a:pt x="2933" y="0"/>
                  <a:pt x="2963" y="91"/>
                  <a:pt x="2993" y="91"/>
                </a:cubicBezTo>
                <a:cubicBezTo>
                  <a:pt x="3023" y="91"/>
                  <a:pt x="3054" y="0"/>
                  <a:pt x="3084" y="0"/>
                </a:cubicBezTo>
                <a:cubicBezTo>
                  <a:pt x="3114" y="0"/>
                  <a:pt x="3145" y="91"/>
                  <a:pt x="3175" y="91"/>
                </a:cubicBezTo>
                <a:cubicBezTo>
                  <a:pt x="3205" y="91"/>
                  <a:pt x="3235" y="0"/>
                  <a:pt x="3265" y="0"/>
                </a:cubicBezTo>
                <a:cubicBezTo>
                  <a:pt x="3295" y="0"/>
                  <a:pt x="3326" y="91"/>
                  <a:pt x="3356" y="91"/>
                </a:cubicBezTo>
                <a:cubicBezTo>
                  <a:pt x="3386" y="91"/>
                  <a:pt x="3417" y="0"/>
                  <a:pt x="3447" y="0"/>
                </a:cubicBezTo>
                <a:cubicBezTo>
                  <a:pt x="3477" y="0"/>
                  <a:pt x="3508" y="91"/>
                  <a:pt x="3538" y="91"/>
                </a:cubicBezTo>
                <a:cubicBezTo>
                  <a:pt x="3568" y="91"/>
                  <a:pt x="3598" y="0"/>
                  <a:pt x="3628" y="0"/>
                </a:cubicBezTo>
                <a:cubicBezTo>
                  <a:pt x="3658" y="0"/>
                  <a:pt x="3689" y="91"/>
                  <a:pt x="3719" y="91"/>
                </a:cubicBezTo>
                <a:cubicBezTo>
                  <a:pt x="3749" y="91"/>
                  <a:pt x="3780" y="0"/>
                  <a:pt x="3810" y="0"/>
                </a:cubicBezTo>
                <a:cubicBezTo>
                  <a:pt x="3840" y="0"/>
                  <a:pt x="3870" y="91"/>
                  <a:pt x="3900" y="91"/>
                </a:cubicBezTo>
                <a:cubicBezTo>
                  <a:pt x="3930" y="91"/>
                  <a:pt x="3961" y="0"/>
                  <a:pt x="3991" y="0"/>
                </a:cubicBezTo>
                <a:cubicBezTo>
                  <a:pt x="4021" y="0"/>
                  <a:pt x="4052" y="91"/>
                  <a:pt x="4082" y="91"/>
                </a:cubicBezTo>
                <a:cubicBezTo>
                  <a:pt x="4112" y="91"/>
                  <a:pt x="4143" y="0"/>
                  <a:pt x="4173" y="0"/>
                </a:cubicBezTo>
                <a:cubicBezTo>
                  <a:pt x="4203" y="0"/>
                  <a:pt x="4233" y="91"/>
                  <a:pt x="4263" y="91"/>
                </a:cubicBezTo>
                <a:cubicBezTo>
                  <a:pt x="4293" y="91"/>
                  <a:pt x="4323" y="45"/>
                  <a:pt x="4354" y="0"/>
                </a:cubicBezTo>
              </a:path>
            </a:pathLst>
          </a:cu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3" name="Text Box 13">
            <a:extLst>
              <a:ext uri="{FF2B5EF4-FFF2-40B4-BE49-F238E27FC236}">
                <a16:creationId xmlns:a16="http://schemas.microsoft.com/office/drawing/2014/main" id="{7D084C28-4450-4AFD-95D5-E18D2EA07078}"/>
              </a:ext>
            </a:extLst>
          </p:cNvPr>
          <p:cNvSpPr txBox="1">
            <a:spLocks noChangeArrowheads="1"/>
          </p:cNvSpPr>
          <p:nvPr/>
        </p:nvSpPr>
        <p:spPr bwMode="auto">
          <a:xfrm>
            <a:off x="44450" y="9561513"/>
            <a:ext cx="6769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000"/>
              <a:t>株式会社◎◎◎◎（会社名、店名）</a:t>
            </a:r>
          </a:p>
        </p:txBody>
      </p:sp>
      <p:sp>
        <p:nvSpPr>
          <p:cNvPr id="5134" name="AutoShape 14">
            <a:extLst>
              <a:ext uri="{FF2B5EF4-FFF2-40B4-BE49-F238E27FC236}">
                <a16:creationId xmlns:a16="http://schemas.microsoft.com/office/drawing/2014/main" id="{7BD0C86D-10FA-4DF4-A808-0764E41C7150}"/>
              </a:ext>
            </a:extLst>
          </p:cNvPr>
          <p:cNvSpPr>
            <a:spLocks noChangeArrowheads="1"/>
          </p:cNvSpPr>
          <p:nvPr/>
        </p:nvSpPr>
        <p:spPr bwMode="auto">
          <a:xfrm>
            <a:off x="333375" y="6753225"/>
            <a:ext cx="3024188" cy="1512888"/>
          </a:xfrm>
          <a:prstGeom prst="roundRect">
            <a:avLst>
              <a:gd name="adj" fmla="val 7069"/>
            </a:avLst>
          </a:prstGeom>
          <a:gradFill rotWithShape="1">
            <a:gsLst>
              <a:gs pos="0">
                <a:srgbClr val="FF99CC">
                  <a:gamma/>
                  <a:tint val="0"/>
                  <a:invGamma/>
                </a:srgbClr>
              </a:gs>
              <a:gs pos="100000">
                <a:srgbClr val="FF99CC"/>
              </a:gs>
            </a:gsLst>
            <a:lin ang="5400000" scaled="1"/>
          </a:gradFill>
          <a:ln w="25400">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35" name="AutoShape 15">
            <a:extLst>
              <a:ext uri="{FF2B5EF4-FFF2-40B4-BE49-F238E27FC236}">
                <a16:creationId xmlns:a16="http://schemas.microsoft.com/office/drawing/2014/main" id="{D10785F1-65E6-4F94-816E-3926617FC40C}"/>
              </a:ext>
            </a:extLst>
          </p:cNvPr>
          <p:cNvSpPr>
            <a:spLocks noChangeArrowheads="1"/>
          </p:cNvSpPr>
          <p:nvPr/>
        </p:nvSpPr>
        <p:spPr bwMode="auto">
          <a:xfrm>
            <a:off x="3500438" y="6753225"/>
            <a:ext cx="3024187" cy="1512888"/>
          </a:xfrm>
          <a:prstGeom prst="roundRect">
            <a:avLst>
              <a:gd name="adj" fmla="val 5968"/>
            </a:avLst>
          </a:prstGeom>
          <a:gradFill rotWithShape="1">
            <a:gsLst>
              <a:gs pos="0">
                <a:srgbClr val="FF99CC">
                  <a:gamma/>
                  <a:tint val="0"/>
                  <a:invGamma/>
                </a:srgbClr>
              </a:gs>
              <a:gs pos="100000">
                <a:srgbClr val="FF99CC"/>
              </a:gs>
            </a:gsLst>
            <a:lin ang="5400000" scaled="1"/>
          </a:gradFill>
          <a:ln w="25400">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36" name="Text Box 16">
            <a:extLst>
              <a:ext uri="{FF2B5EF4-FFF2-40B4-BE49-F238E27FC236}">
                <a16:creationId xmlns:a16="http://schemas.microsoft.com/office/drawing/2014/main" id="{ABBF8467-C2AB-4F0D-B74E-D8345866D4C2}"/>
              </a:ext>
            </a:extLst>
          </p:cNvPr>
          <p:cNvSpPr txBox="1">
            <a:spLocks noChangeArrowheads="1"/>
          </p:cNvSpPr>
          <p:nvPr/>
        </p:nvSpPr>
        <p:spPr bwMode="auto">
          <a:xfrm>
            <a:off x="765175" y="5024438"/>
            <a:ext cx="2241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ライセンスフリー！</a:t>
            </a:r>
          </a:p>
        </p:txBody>
      </p:sp>
      <p:sp>
        <p:nvSpPr>
          <p:cNvPr id="5137" name="Text Box 17">
            <a:extLst>
              <a:ext uri="{FF2B5EF4-FFF2-40B4-BE49-F238E27FC236}">
                <a16:creationId xmlns:a16="http://schemas.microsoft.com/office/drawing/2014/main" id="{F82968DF-26F8-4C8A-87FD-DA7FC3989E5A}"/>
              </a:ext>
            </a:extLst>
          </p:cNvPr>
          <p:cNvSpPr txBox="1">
            <a:spLocks noChangeArrowheads="1"/>
          </p:cNvSpPr>
          <p:nvPr/>
        </p:nvSpPr>
        <p:spPr bwMode="auto">
          <a:xfrm>
            <a:off x="3933825" y="5024438"/>
            <a:ext cx="201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商用にも使える！</a:t>
            </a:r>
          </a:p>
        </p:txBody>
      </p:sp>
      <p:sp>
        <p:nvSpPr>
          <p:cNvPr id="5138" name="Text Box 18">
            <a:extLst>
              <a:ext uri="{FF2B5EF4-FFF2-40B4-BE49-F238E27FC236}">
                <a16:creationId xmlns:a16="http://schemas.microsoft.com/office/drawing/2014/main" id="{0EED1F0E-ABCF-4277-8294-77ADFB7C0527}"/>
              </a:ext>
            </a:extLst>
          </p:cNvPr>
          <p:cNvSpPr txBox="1">
            <a:spLocks noChangeArrowheads="1"/>
          </p:cNvSpPr>
          <p:nvPr/>
        </p:nvSpPr>
        <p:spPr bwMode="auto">
          <a:xfrm>
            <a:off x="765175" y="6818313"/>
            <a:ext cx="201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オリジナルデータ</a:t>
            </a:r>
          </a:p>
        </p:txBody>
      </p:sp>
      <p:sp>
        <p:nvSpPr>
          <p:cNvPr id="5139" name="Text Box 19">
            <a:extLst>
              <a:ext uri="{FF2B5EF4-FFF2-40B4-BE49-F238E27FC236}">
                <a16:creationId xmlns:a16="http://schemas.microsoft.com/office/drawing/2014/main" id="{4A8A431B-103B-4AB4-81B1-65101414B806}"/>
              </a:ext>
            </a:extLst>
          </p:cNvPr>
          <p:cNvSpPr txBox="1">
            <a:spLocks noChangeArrowheads="1"/>
          </p:cNvSpPr>
          <p:nvPr/>
        </p:nvSpPr>
        <p:spPr bwMode="auto">
          <a:xfrm>
            <a:off x="3860800" y="6818313"/>
            <a:ext cx="201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最新のパワポ対応</a:t>
            </a:r>
          </a:p>
        </p:txBody>
      </p:sp>
      <p:sp>
        <p:nvSpPr>
          <p:cNvPr id="5140" name="WordArt 20">
            <a:extLst>
              <a:ext uri="{FF2B5EF4-FFF2-40B4-BE49-F238E27FC236}">
                <a16:creationId xmlns:a16="http://schemas.microsoft.com/office/drawing/2014/main" id="{C15C0B4C-98D6-450D-BB8A-A5011C0C6481}"/>
              </a:ext>
            </a:extLst>
          </p:cNvPr>
          <p:cNvSpPr>
            <a:spLocks noChangeArrowheads="1" noChangeShapeType="1" noTextEdit="1"/>
          </p:cNvSpPr>
          <p:nvPr/>
        </p:nvSpPr>
        <p:spPr bwMode="auto">
          <a:xfrm>
            <a:off x="404813" y="4737100"/>
            <a:ext cx="293687" cy="550863"/>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176200" prstMaterial="legacyMatte">
              <a:extrusionClr>
                <a:srgbClr val="990033"/>
              </a:extrusionClr>
              <a:contourClr>
                <a:srgbClr val="FF99CC"/>
              </a:contourClr>
            </a:sp3d>
          </a:bodyPr>
          <a:lstStyle/>
          <a:p>
            <a:pPr algn="ctr"/>
            <a:r>
              <a:rPr lang="en-US" altLang="ja-JP" sz="3600" b="1" kern="10">
                <a:ln w="9525">
                  <a:round/>
                  <a:headEnd/>
                  <a:tailEnd/>
                </a:ln>
                <a:gradFill rotWithShape="0">
                  <a:gsLst>
                    <a:gs pos="0">
                      <a:srgbClr val="FF99CC"/>
                    </a:gs>
                    <a:gs pos="100000">
                      <a:srgbClr val="FF0066"/>
                    </a:gs>
                  </a:gsLst>
                  <a:lin ang="5400000" scaled="1"/>
                </a:gradFill>
                <a:latin typeface="メイリオ" panose="020B0604030504040204" pitchFamily="50" charset="-128"/>
                <a:ea typeface="メイリオ" panose="020B0604030504040204" pitchFamily="50" charset="-128"/>
              </a:rPr>
              <a:t>1</a:t>
            </a:r>
            <a:endParaRPr lang="ja-JP" altLang="en-US" sz="3600" b="1" kern="10">
              <a:ln w="9525">
                <a:round/>
                <a:headEnd/>
                <a:tailEnd/>
              </a:ln>
              <a:gradFill rotWithShape="0">
                <a:gsLst>
                  <a:gs pos="0">
                    <a:srgbClr val="FF99CC"/>
                  </a:gs>
                  <a:gs pos="100000">
                    <a:srgbClr val="FF0066"/>
                  </a:gs>
                </a:gsLst>
                <a:lin ang="5400000" scaled="1"/>
              </a:gradFill>
              <a:latin typeface="メイリオ" panose="020B0604030504040204" pitchFamily="50" charset="-128"/>
              <a:ea typeface="メイリオ" panose="020B0604030504040204" pitchFamily="50" charset="-128"/>
            </a:endParaRPr>
          </a:p>
        </p:txBody>
      </p:sp>
      <p:sp>
        <p:nvSpPr>
          <p:cNvPr id="5141" name="WordArt 21">
            <a:extLst>
              <a:ext uri="{FF2B5EF4-FFF2-40B4-BE49-F238E27FC236}">
                <a16:creationId xmlns:a16="http://schemas.microsoft.com/office/drawing/2014/main" id="{CA9BA42F-9E90-4FFB-9EE2-5C5AF449AC69}"/>
              </a:ext>
            </a:extLst>
          </p:cNvPr>
          <p:cNvSpPr>
            <a:spLocks noChangeArrowheads="1" noChangeShapeType="1" noTextEdit="1"/>
          </p:cNvSpPr>
          <p:nvPr/>
        </p:nvSpPr>
        <p:spPr bwMode="auto">
          <a:xfrm>
            <a:off x="3573463" y="4737100"/>
            <a:ext cx="293687" cy="550863"/>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176200" prstMaterial="legacyMatte">
              <a:extrusionClr>
                <a:srgbClr val="990033"/>
              </a:extrusionClr>
              <a:contourClr>
                <a:srgbClr val="FF99CC"/>
              </a:contourClr>
            </a:sp3d>
          </a:bodyPr>
          <a:lstStyle/>
          <a:p>
            <a:pPr algn="ctr"/>
            <a:r>
              <a:rPr lang="en-US" altLang="ja-JP" sz="3600" b="1" kern="10">
                <a:ln w="9525">
                  <a:round/>
                  <a:headEnd/>
                  <a:tailEnd/>
                </a:ln>
                <a:gradFill rotWithShape="0">
                  <a:gsLst>
                    <a:gs pos="0">
                      <a:srgbClr val="FF99CC"/>
                    </a:gs>
                    <a:gs pos="100000">
                      <a:srgbClr val="FF0066"/>
                    </a:gs>
                  </a:gsLst>
                  <a:lin ang="5400000" scaled="1"/>
                </a:gradFill>
                <a:latin typeface="メイリオ" panose="020B0604030504040204" pitchFamily="50" charset="-128"/>
                <a:ea typeface="メイリオ" panose="020B0604030504040204" pitchFamily="50" charset="-128"/>
              </a:rPr>
              <a:t>2</a:t>
            </a:r>
            <a:endParaRPr lang="ja-JP" altLang="en-US" sz="3600" b="1" kern="10">
              <a:ln w="9525">
                <a:round/>
                <a:headEnd/>
                <a:tailEnd/>
              </a:ln>
              <a:gradFill rotWithShape="0">
                <a:gsLst>
                  <a:gs pos="0">
                    <a:srgbClr val="FF99CC"/>
                  </a:gs>
                  <a:gs pos="100000">
                    <a:srgbClr val="FF0066"/>
                  </a:gs>
                </a:gsLst>
                <a:lin ang="5400000" scaled="1"/>
              </a:gradFill>
              <a:latin typeface="メイリオ" panose="020B0604030504040204" pitchFamily="50" charset="-128"/>
              <a:ea typeface="メイリオ" panose="020B0604030504040204" pitchFamily="50" charset="-128"/>
            </a:endParaRPr>
          </a:p>
        </p:txBody>
      </p:sp>
      <p:sp>
        <p:nvSpPr>
          <p:cNvPr id="5142" name="WordArt 22">
            <a:extLst>
              <a:ext uri="{FF2B5EF4-FFF2-40B4-BE49-F238E27FC236}">
                <a16:creationId xmlns:a16="http://schemas.microsoft.com/office/drawing/2014/main" id="{4729B9A3-60C1-4149-B4DF-4A429AC57D3F}"/>
              </a:ext>
            </a:extLst>
          </p:cNvPr>
          <p:cNvSpPr>
            <a:spLocks noChangeArrowheads="1" noChangeShapeType="1" noTextEdit="1"/>
          </p:cNvSpPr>
          <p:nvPr/>
        </p:nvSpPr>
        <p:spPr bwMode="auto">
          <a:xfrm>
            <a:off x="404813" y="6551613"/>
            <a:ext cx="293687" cy="550862"/>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176200" prstMaterial="legacyMatte">
              <a:extrusionClr>
                <a:srgbClr val="990033"/>
              </a:extrusionClr>
              <a:contourClr>
                <a:srgbClr val="FF99CC"/>
              </a:contourClr>
            </a:sp3d>
          </a:bodyPr>
          <a:lstStyle/>
          <a:p>
            <a:pPr algn="ctr"/>
            <a:r>
              <a:rPr lang="en-US" altLang="ja-JP" sz="3600" b="1" kern="10">
                <a:ln w="9525">
                  <a:round/>
                  <a:headEnd/>
                  <a:tailEnd/>
                </a:ln>
                <a:gradFill rotWithShape="0">
                  <a:gsLst>
                    <a:gs pos="0">
                      <a:srgbClr val="FF99CC"/>
                    </a:gs>
                    <a:gs pos="100000">
                      <a:srgbClr val="FF0066"/>
                    </a:gs>
                  </a:gsLst>
                  <a:lin ang="5400000" scaled="1"/>
                </a:gradFill>
                <a:latin typeface="メイリオ" panose="020B0604030504040204" pitchFamily="50" charset="-128"/>
                <a:ea typeface="メイリオ" panose="020B0604030504040204" pitchFamily="50" charset="-128"/>
              </a:rPr>
              <a:t>3</a:t>
            </a:r>
            <a:endParaRPr lang="ja-JP" altLang="en-US" sz="3600" b="1" kern="10">
              <a:ln w="9525">
                <a:round/>
                <a:headEnd/>
                <a:tailEnd/>
              </a:ln>
              <a:gradFill rotWithShape="0">
                <a:gsLst>
                  <a:gs pos="0">
                    <a:srgbClr val="FF99CC"/>
                  </a:gs>
                  <a:gs pos="100000">
                    <a:srgbClr val="FF0066"/>
                  </a:gs>
                </a:gsLst>
                <a:lin ang="5400000" scaled="1"/>
              </a:gradFill>
              <a:latin typeface="メイリオ" panose="020B0604030504040204" pitchFamily="50" charset="-128"/>
              <a:ea typeface="メイリオ" panose="020B0604030504040204" pitchFamily="50" charset="-128"/>
            </a:endParaRPr>
          </a:p>
        </p:txBody>
      </p:sp>
      <p:sp>
        <p:nvSpPr>
          <p:cNvPr id="5143" name="WordArt 23">
            <a:extLst>
              <a:ext uri="{FF2B5EF4-FFF2-40B4-BE49-F238E27FC236}">
                <a16:creationId xmlns:a16="http://schemas.microsoft.com/office/drawing/2014/main" id="{464878B6-9CF3-4C82-9513-B90F04A62E0D}"/>
              </a:ext>
            </a:extLst>
          </p:cNvPr>
          <p:cNvSpPr>
            <a:spLocks noChangeArrowheads="1" noChangeShapeType="1" noTextEdit="1"/>
          </p:cNvSpPr>
          <p:nvPr/>
        </p:nvSpPr>
        <p:spPr bwMode="auto">
          <a:xfrm>
            <a:off x="3524250" y="6551613"/>
            <a:ext cx="293688" cy="550862"/>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176200" prstMaterial="legacyMatte">
              <a:extrusionClr>
                <a:srgbClr val="990033"/>
              </a:extrusionClr>
              <a:contourClr>
                <a:srgbClr val="FF99CC"/>
              </a:contourClr>
            </a:sp3d>
          </a:bodyPr>
          <a:lstStyle/>
          <a:p>
            <a:pPr algn="ctr"/>
            <a:r>
              <a:rPr lang="en-US" altLang="ja-JP" sz="3600" b="1" kern="10">
                <a:ln w="9525">
                  <a:round/>
                  <a:headEnd/>
                  <a:tailEnd/>
                </a:ln>
                <a:gradFill rotWithShape="0">
                  <a:gsLst>
                    <a:gs pos="0">
                      <a:srgbClr val="FF99CC"/>
                    </a:gs>
                    <a:gs pos="100000">
                      <a:srgbClr val="FF0066"/>
                    </a:gs>
                  </a:gsLst>
                  <a:lin ang="5400000" scaled="1"/>
                </a:gradFill>
                <a:latin typeface="メイリオ" panose="020B0604030504040204" pitchFamily="50" charset="-128"/>
                <a:ea typeface="メイリオ" panose="020B0604030504040204" pitchFamily="50" charset="-128"/>
              </a:rPr>
              <a:t>4</a:t>
            </a:r>
            <a:endParaRPr lang="ja-JP" altLang="en-US" sz="3600" b="1" kern="10">
              <a:ln w="9525">
                <a:round/>
                <a:headEnd/>
                <a:tailEnd/>
              </a:ln>
              <a:gradFill rotWithShape="0">
                <a:gsLst>
                  <a:gs pos="0">
                    <a:srgbClr val="FF99CC"/>
                  </a:gs>
                  <a:gs pos="100000">
                    <a:srgbClr val="FF0066"/>
                  </a:gs>
                </a:gsLst>
                <a:lin ang="5400000" scaled="1"/>
              </a:gradFill>
              <a:latin typeface="メイリオ" panose="020B0604030504040204" pitchFamily="50" charset="-128"/>
              <a:ea typeface="メイリオ" panose="020B0604030504040204" pitchFamily="50" charset="-128"/>
            </a:endParaRPr>
          </a:p>
        </p:txBody>
      </p:sp>
      <p:sp>
        <p:nvSpPr>
          <p:cNvPr id="5144" name="Text Box 24">
            <a:extLst>
              <a:ext uri="{FF2B5EF4-FFF2-40B4-BE49-F238E27FC236}">
                <a16:creationId xmlns:a16="http://schemas.microsoft.com/office/drawing/2014/main" id="{B83E9692-8C56-4FD1-96B4-C582BF4B7195}"/>
              </a:ext>
            </a:extLst>
          </p:cNvPr>
          <p:cNvSpPr txBox="1">
            <a:spLocks noChangeArrowheads="1"/>
          </p:cNvSpPr>
          <p:nvPr/>
        </p:nvSpPr>
        <p:spPr bwMode="auto">
          <a:xfrm>
            <a:off x="333375" y="8769350"/>
            <a:ext cx="3384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solidFill>
                  <a:schemeClr val="accent2"/>
                </a:solidFill>
                <a:ea typeface="メイリオ" panose="020B0604030504040204" pitchFamily="50" charset="-128"/>
              </a:rPr>
              <a:t>今だけ特別価格で提供します！</a:t>
            </a:r>
          </a:p>
        </p:txBody>
      </p:sp>
      <p:sp>
        <p:nvSpPr>
          <p:cNvPr id="5145" name="Text Box 25">
            <a:extLst>
              <a:ext uri="{FF2B5EF4-FFF2-40B4-BE49-F238E27FC236}">
                <a16:creationId xmlns:a16="http://schemas.microsoft.com/office/drawing/2014/main" id="{59401D38-7AE7-4FF6-B8C3-CD74BC8B9302}"/>
              </a:ext>
            </a:extLst>
          </p:cNvPr>
          <p:cNvSpPr txBox="1">
            <a:spLocks noChangeArrowheads="1"/>
          </p:cNvSpPr>
          <p:nvPr/>
        </p:nvSpPr>
        <p:spPr bwMode="auto">
          <a:xfrm>
            <a:off x="476250" y="5502275"/>
            <a:ext cx="27368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b="1">
                <a:ea typeface="メイリオ" panose="020B0604030504040204" pitchFamily="50" charset="-128"/>
              </a:rPr>
              <a:t>ライセンスフリー！ライセンスフリー！ライセンスフリー！ライセンスフリー！ライセンスフリー！</a:t>
            </a:r>
          </a:p>
        </p:txBody>
      </p:sp>
      <p:sp>
        <p:nvSpPr>
          <p:cNvPr id="5146" name="Text Box 26">
            <a:extLst>
              <a:ext uri="{FF2B5EF4-FFF2-40B4-BE49-F238E27FC236}">
                <a16:creationId xmlns:a16="http://schemas.microsoft.com/office/drawing/2014/main" id="{55C9C5F3-9401-4298-8DAB-E48BB04B9829}"/>
              </a:ext>
            </a:extLst>
          </p:cNvPr>
          <p:cNvSpPr txBox="1">
            <a:spLocks noChangeArrowheads="1"/>
          </p:cNvSpPr>
          <p:nvPr/>
        </p:nvSpPr>
        <p:spPr bwMode="auto">
          <a:xfrm>
            <a:off x="3654425" y="5502275"/>
            <a:ext cx="27368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b="1">
                <a:ea typeface="メイリオ" panose="020B0604030504040204" pitchFamily="50" charset="-128"/>
              </a:rPr>
              <a:t>商用にも使える！商用にも使える！商用にも使える！商用にも使える！</a:t>
            </a:r>
          </a:p>
          <a:p>
            <a:pPr>
              <a:lnSpc>
                <a:spcPct val="120000"/>
              </a:lnSpc>
            </a:pPr>
            <a:r>
              <a:rPr lang="ja-JP" altLang="en-US" sz="1200" b="1">
                <a:ea typeface="メイリオ" panose="020B0604030504040204" pitchFamily="50" charset="-128"/>
              </a:rPr>
              <a:t>商用にも使える！商用にも使える！</a:t>
            </a:r>
          </a:p>
        </p:txBody>
      </p:sp>
      <p:sp>
        <p:nvSpPr>
          <p:cNvPr id="5147" name="Text Box 27">
            <a:extLst>
              <a:ext uri="{FF2B5EF4-FFF2-40B4-BE49-F238E27FC236}">
                <a16:creationId xmlns:a16="http://schemas.microsoft.com/office/drawing/2014/main" id="{4389CD29-44F1-4AB9-99CE-9B0243F665F6}"/>
              </a:ext>
            </a:extLst>
          </p:cNvPr>
          <p:cNvSpPr txBox="1">
            <a:spLocks noChangeArrowheads="1"/>
          </p:cNvSpPr>
          <p:nvPr/>
        </p:nvSpPr>
        <p:spPr bwMode="auto">
          <a:xfrm>
            <a:off x="476250" y="7229475"/>
            <a:ext cx="27368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b="1">
                <a:ea typeface="メイリオ" panose="020B0604030504040204" pitchFamily="50" charset="-128"/>
              </a:rPr>
              <a:t>オリジナルデータオリジナルデータオリジナルデータオリジナルデータオリジナルデータ</a:t>
            </a:r>
          </a:p>
        </p:txBody>
      </p:sp>
      <p:sp>
        <p:nvSpPr>
          <p:cNvPr id="5148" name="Text Box 28">
            <a:extLst>
              <a:ext uri="{FF2B5EF4-FFF2-40B4-BE49-F238E27FC236}">
                <a16:creationId xmlns:a16="http://schemas.microsoft.com/office/drawing/2014/main" id="{EF1CD028-540B-496B-B4E9-DA51C94D342D}"/>
              </a:ext>
            </a:extLst>
          </p:cNvPr>
          <p:cNvSpPr txBox="1">
            <a:spLocks noChangeArrowheads="1"/>
          </p:cNvSpPr>
          <p:nvPr/>
        </p:nvSpPr>
        <p:spPr bwMode="auto">
          <a:xfrm>
            <a:off x="3654425" y="7229475"/>
            <a:ext cx="27368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b="1">
                <a:ea typeface="メイリオ" panose="020B0604030504040204" pitchFamily="50" charset="-128"/>
              </a:rPr>
              <a:t>最新のパワポ対応最新のパワポ対応最新のパワポ対応最新のパワポ対応最新のパワポ対応最新のパワポ対応</a:t>
            </a:r>
          </a:p>
        </p:txBody>
      </p:sp>
      <p:sp>
        <p:nvSpPr>
          <p:cNvPr id="5149" name="Text Box 29">
            <a:extLst>
              <a:ext uri="{FF2B5EF4-FFF2-40B4-BE49-F238E27FC236}">
                <a16:creationId xmlns:a16="http://schemas.microsoft.com/office/drawing/2014/main" id="{D9DB7D07-89D4-4CE6-ACA1-423A9FD00E55}"/>
              </a:ext>
            </a:extLst>
          </p:cNvPr>
          <p:cNvSpPr txBox="1">
            <a:spLocks noChangeArrowheads="1"/>
          </p:cNvSpPr>
          <p:nvPr/>
        </p:nvSpPr>
        <p:spPr bwMode="auto">
          <a:xfrm>
            <a:off x="3716338" y="8553450"/>
            <a:ext cx="280828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solidFill>
                  <a:srgbClr val="FF0000"/>
                </a:solidFill>
                <a:latin typeface="メイリオ" panose="020B0604030504040204" pitchFamily="50" charset="-128"/>
                <a:ea typeface="メイリオ" panose="020B0604030504040204" pitchFamily="50" charset="-128"/>
              </a:rPr>
              <a:t>１セット</a:t>
            </a:r>
            <a:r>
              <a:rPr lang="en-US" altLang="ja-JP" sz="3600" b="1">
                <a:solidFill>
                  <a:srgbClr val="FF0000"/>
                </a:solidFill>
                <a:latin typeface="メイリオ" panose="020B0604030504040204" pitchFamily="50" charset="-128"/>
                <a:ea typeface="メイリオ" panose="020B0604030504040204" pitchFamily="50" charset="-128"/>
              </a:rPr>
              <a:t>1050</a:t>
            </a:r>
            <a:r>
              <a:rPr lang="ja-JP" altLang="en-US" sz="3600" b="1">
                <a:solidFill>
                  <a:srgbClr val="FF0000"/>
                </a:solidFill>
                <a:latin typeface="メイリオ" panose="020B0604030504040204" pitchFamily="50" charset="-128"/>
                <a:ea typeface="メイリオ" panose="020B0604030504040204" pitchFamily="50" charset="-128"/>
              </a:rPr>
              <a:t>円</a:t>
            </a: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TotalTime>
  <Words>576</Words>
  <PresentationFormat>A4 210 x 297 mm</PresentationFormat>
  <Paragraphs>88</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Arial</vt:lpstr>
      <vt:lpstr>ＭＳ Ｐゴシック</vt:lpstr>
      <vt:lpstr>ＭＳ Ｐ明朝</vt:lpstr>
      <vt:lpstr>メイリオ</vt:lpstr>
      <vt:lpstr>標準デザイン</vt:lpstr>
      <vt:lpstr>PowerPoint プレゼンテーション</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pptx940_A4片面用のパンフ用テンプレート</dc:title>
  <dc:subject>pptx940_A4片面用のパンフ用テンプレート</dc:subject>
  <dc:creator>digipot.net</dc:creator>
  <cp:revision>digipot.net</cp:revision>
  <dcterms:created xsi:type="dcterms:W3CDTF">2013-05-20T00:36:45Z</dcterms:created>
  <dcterms:modified xsi:type="dcterms:W3CDTF">2019-01-05T23:02:25Z</dcterms:modified>
  <cp:version>1</cp:version>
</cp:coreProperties>
</file>